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9"/>
  </p:notesMasterIdLst>
  <p:handoutMasterIdLst>
    <p:handoutMasterId r:id="rId30"/>
  </p:handoutMasterIdLst>
  <p:sldIdLst>
    <p:sldId id="1480" r:id="rId5"/>
    <p:sldId id="1481" r:id="rId6"/>
    <p:sldId id="1460" r:id="rId7"/>
    <p:sldId id="1482" r:id="rId8"/>
    <p:sldId id="1462" r:id="rId9"/>
    <p:sldId id="1463" r:id="rId10"/>
    <p:sldId id="1464" r:id="rId11"/>
    <p:sldId id="1465" r:id="rId12"/>
    <p:sldId id="1466" r:id="rId13"/>
    <p:sldId id="1467" r:id="rId14"/>
    <p:sldId id="1468" r:id="rId15"/>
    <p:sldId id="1469" r:id="rId16"/>
    <p:sldId id="1470" r:id="rId17"/>
    <p:sldId id="1471" r:id="rId18"/>
    <p:sldId id="1472" r:id="rId19"/>
    <p:sldId id="1473" r:id="rId20"/>
    <p:sldId id="1474" r:id="rId21"/>
    <p:sldId id="1475" r:id="rId22"/>
    <p:sldId id="1483" r:id="rId23"/>
    <p:sldId id="1484" r:id="rId24"/>
    <p:sldId id="1485" r:id="rId25"/>
    <p:sldId id="1486" r:id="rId26"/>
    <p:sldId id="1479" r:id="rId27"/>
    <p:sldId id="1326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o" id="{991BE9BE-B4AC-4D41-96CB-CA7C42756BFE}">
          <p14:sldIdLst>
            <p14:sldId id="1480"/>
            <p14:sldId id="1481"/>
            <p14:sldId id="1460"/>
          </p14:sldIdLst>
        </p14:section>
        <p14:section name="what-is-node" id="{B37940CB-3B92-A94E-9ADF-86CACD780DF9}">
          <p14:sldIdLst>
            <p14:sldId id="1482"/>
            <p14:sldId id="1462"/>
            <p14:sldId id="1463"/>
            <p14:sldId id="1464"/>
            <p14:sldId id="1465"/>
            <p14:sldId id="1466"/>
            <p14:sldId id="1467"/>
          </p14:sldIdLst>
        </p14:section>
        <p14:section name="dev-tooling" id="{CD1EA60E-F349-BD4D-B179-591FAF2B4CC6}">
          <p14:sldIdLst>
            <p14:sldId id="1468"/>
            <p14:sldId id="1469"/>
          </p14:sldIdLst>
        </p14:section>
        <p14:section name="developing-node" id="{34D1EB7E-E351-064F-BC8C-10FFBA571045}">
          <p14:sldIdLst>
            <p14:sldId id="1470"/>
            <p14:sldId id="1471"/>
            <p14:sldId id="1472"/>
            <p14:sldId id="1473"/>
            <p14:sldId id="1474"/>
            <p14:sldId id="1475"/>
          </p14:sldIdLst>
        </p14:section>
        <p14:section name="angular" id="{27AA3B2B-6ABC-2840-A134-143597A90EB0}">
          <p14:sldIdLst>
            <p14:sldId id="1483"/>
            <p14:sldId id="1484"/>
            <p14:sldId id="1485"/>
            <p14:sldId id="1486"/>
          </p14:sldIdLst>
        </p14:section>
        <p14:section name="outro" id="{429CB80E-5902-804D-B317-AEDC9CA8A32F}">
          <p14:sldIdLst>
            <p14:sldId id="1479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7D8FF"/>
    <a:srgbClr val="11CCFF"/>
    <a:srgbClr val="85E5FF"/>
    <a:srgbClr val="43D7FF"/>
    <a:srgbClr val="B4A0FF"/>
    <a:srgbClr val="505050"/>
    <a:srgbClr val="000000"/>
    <a:srgbClr val="00BCF2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822" autoAdjust="0"/>
    <p:restoredTop sz="94199" autoAdjust="0"/>
  </p:normalViewPr>
  <p:slideViewPr>
    <p:cSldViewPr>
      <p:cViewPr varScale="1">
        <p:scale>
          <a:sx n="116" d="100"/>
          <a:sy n="116" d="100"/>
        </p:scale>
        <p:origin x="400" y="192"/>
      </p:cViewPr>
      <p:guideLst/>
    </p:cSldViewPr>
  </p:slideViewPr>
  <p:outlineViewPr>
    <p:cViewPr>
      <p:scale>
        <a:sx n="33" d="100"/>
        <a:sy n="33" d="100"/>
      </p:scale>
      <p:origin x="0" y="-3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299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handoutMaster" Target="handoutMasters/handout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D581CF-96AD-094D-BBD2-1AFCB200BAEC}" type="doc">
      <dgm:prSet loTypeId="urn:microsoft.com/office/officeart/2005/8/layout/default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54862D-0165-9441-994C-02A5A039CA12}">
      <dgm:prSet/>
      <dgm:spPr/>
      <dgm:t>
        <a:bodyPr/>
        <a:lstStyle/>
        <a:p>
          <a:pPr rtl="0"/>
          <a:r>
            <a:rPr lang="en-US" baseline="0" dirty="0" smtClean="0"/>
            <a:t>Node</a:t>
          </a:r>
          <a:endParaRPr lang="en-US" dirty="0"/>
        </a:p>
      </dgm:t>
    </dgm:pt>
    <dgm:pt modelId="{69321D8A-167B-8D48-B663-FB1C72600B3E}" type="parTrans" cxnId="{3DDBC947-F349-1E40-9AE1-01268D314FE6}">
      <dgm:prSet/>
      <dgm:spPr/>
      <dgm:t>
        <a:bodyPr/>
        <a:lstStyle/>
        <a:p>
          <a:endParaRPr lang="en-US"/>
        </a:p>
      </dgm:t>
    </dgm:pt>
    <dgm:pt modelId="{E313E0EC-8584-3142-8E5A-D3C47250DCF9}" type="sibTrans" cxnId="{3DDBC947-F349-1E40-9AE1-01268D314FE6}">
      <dgm:prSet/>
      <dgm:spPr/>
      <dgm:t>
        <a:bodyPr/>
        <a:lstStyle/>
        <a:p>
          <a:endParaRPr lang="en-US"/>
        </a:p>
      </dgm:t>
    </dgm:pt>
    <dgm:pt modelId="{90199798-F18E-394A-AAA7-E2ACACAF0310}">
      <dgm:prSet/>
      <dgm:spPr/>
      <dgm:t>
        <a:bodyPr/>
        <a:lstStyle/>
        <a:p>
          <a:pPr rtl="0"/>
          <a:r>
            <a:rPr lang="en-US" baseline="0" dirty="0" smtClean="0"/>
            <a:t>NPM</a:t>
          </a:r>
          <a:endParaRPr lang="en-US" dirty="0"/>
        </a:p>
      </dgm:t>
    </dgm:pt>
    <dgm:pt modelId="{10F260BF-935D-4F4E-8157-D7D90DC03573}" type="parTrans" cxnId="{65EDEE3C-E380-7646-B548-4A954AA5B8AE}">
      <dgm:prSet/>
      <dgm:spPr/>
      <dgm:t>
        <a:bodyPr/>
        <a:lstStyle/>
        <a:p>
          <a:endParaRPr lang="en-US"/>
        </a:p>
      </dgm:t>
    </dgm:pt>
    <dgm:pt modelId="{502E76DF-B523-8442-B65F-C7F2DA1863F6}" type="sibTrans" cxnId="{65EDEE3C-E380-7646-B548-4A954AA5B8AE}">
      <dgm:prSet/>
      <dgm:spPr/>
      <dgm:t>
        <a:bodyPr/>
        <a:lstStyle/>
        <a:p>
          <a:endParaRPr lang="en-US"/>
        </a:p>
      </dgm:t>
    </dgm:pt>
    <dgm:pt modelId="{060EB9B1-7E7B-CB43-8B3C-EA9658BA985B}">
      <dgm:prSet/>
      <dgm:spPr/>
      <dgm:t>
        <a:bodyPr/>
        <a:lstStyle/>
        <a:p>
          <a:pPr rtl="0"/>
          <a:r>
            <a:rPr lang="en-US" baseline="0" dirty="0" smtClean="0"/>
            <a:t>V8</a:t>
          </a:r>
          <a:endParaRPr lang="en-US" dirty="0"/>
        </a:p>
      </dgm:t>
    </dgm:pt>
    <dgm:pt modelId="{7D044547-5345-7144-BD71-20C8A2E448F7}" type="parTrans" cxnId="{13266E48-1653-1E41-B58B-927432514151}">
      <dgm:prSet/>
      <dgm:spPr/>
      <dgm:t>
        <a:bodyPr/>
        <a:lstStyle/>
        <a:p>
          <a:endParaRPr lang="en-US"/>
        </a:p>
      </dgm:t>
    </dgm:pt>
    <dgm:pt modelId="{C38BC915-3E80-A24D-A71A-E19AC197A2F7}" type="sibTrans" cxnId="{13266E48-1653-1E41-B58B-927432514151}">
      <dgm:prSet/>
      <dgm:spPr/>
      <dgm:t>
        <a:bodyPr/>
        <a:lstStyle/>
        <a:p>
          <a:endParaRPr lang="en-US"/>
        </a:p>
      </dgm:t>
    </dgm:pt>
    <dgm:pt modelId="{7BB04327-0B16-FB4E-B598-7C4FA07A730F}" type="pres">
      <dgm:prSet presAssocID="{B3D581CF-96AD-094D-BBD2-1AFCB200BAE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A9C6-5A7F-8A46-8E9B-26914354A4C8}" type="pres">
      <dgm:prSet presAssocID="{5C54862D-0165-9441-994C-02A5A039CA1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14BA6-56C8-4941-811D-C20C192ECF29}" type="pres">
      <dgm:prSet presAssocID="{E313E0EC-8584-3142-8E5A-D3C47250DCF9}" presName="sibTrans" presStyleCnt="0"/>
      <dgm:spPr/>
    </dgm:pt>
    <dgm:pt modelId="{88E9D925-05DA-A74A-8F67-6039773FF86A}" type="pres">
      <dgm:prSet presAssocID="{060EB9B1-7E7B-CB43-8B3C-EA9658BA985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17C5A-7ADD-5646-A8FE-38A51D84425E}" type="pres">
      <dgm:prSet presAssocID="{C38BC915-3E80-A24D-A71A-E19AC197A2F7}" presName="sibTrans" presStyleCnt="0"/>
      <dgm:spPr/>
    </dgm:pt>
    <dgm:pt modelId="{197F4ADF-F508-DC4E-BB4B-32D37D77E195}" type="pres">
      <dgm:prSet presAssocID="{90199798-F18E-394A-AAA7-E2ACACAF031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EDEE3C-E380-7646-B548-4A954AA5B8AE}" srcId="{B3D581CF-96AD-094D-BBD2-1AFCB200BAEC}" destId="{90199798-F18E-394A-AAA7-E2ACACAF0310}" srcOrd="2" destOrd="0" parTransId="{10F260BF-935D-4F4E-8157-D7D90DC03573}" sibTransId="{502E76DF-B523-8442-B65F-C7F2DA1863F6}"/>
    <dgm:cxn modelId="{1E5D0AE6-6AC7-2F4B-AA28-24ECC5E7559F}" type="presOf" srcId="{B3D581CF-96AD-094D-BBD2-1AFCB200BAEC}" destId="{7BB04327-0B16-FB4E-B598-7C4FA07A730F}" srcOrd="0" destOrd="0" presId="urn:microsoft.com/office/officeart/2005/8/layout/default"/>
    <dgm:cxn modelId="{13266E48-1653-1E41-B58B-927432514151}" srcId="{B3D581CF-96AD-094D-BBD2-1AFCB200BAEC}" destId="{060EB9B1-7E7B-CB43-8B3C-EA9658BA985B}" srcOrd="1" destOrd="0" parTransId="{7D044547-5345-7144-BD71-20C8A2E448F7}" sibTransId="{C38BC915-3E80-A24D-A71A-E19AC197A2F7}"/>
    <dgm:cxn modelId="{4E063B6D-0024-2045-A198-9F57E33F4D8C}" type="presOf" srcId="{060EB9B1-7E7B-CB43-8B3C-EA9658BA985B}" destId="{88E9D925-05DA-A74A-8F67-6039773FF86A}" srcOrd="0" destOrd="0" presId="urn:microsoft.com/office/officeart/2005/8/layout/default"/>
    <dgm:cxn modelId="{6F258867-8DF6-B847-AFC4-82B06EF1C891}" type="presOf" srcId="{90199798-F18E-394A-AAA7-E2ACACAF0310}" destId="{197F4ADF-F508-DC4E-BB4B-32D37D77E195}" srcOrd="0" destOrd="0" presId="urn:microsoft.com/office/officeart/2005/8/layout/default"/>
    <dgm:cxn modelId="{38AF2C4E-A850-224B-8773-AA1A722E8BAF}" type="presOf" srcId="{5C54862D-0165-9441-994C-02A5A039CA12}" destId="{6955A9C6-5A7F-8A46-8E9B-26914354A4C8}" srcOrd="0" destOrd="0" presId="urn:microsoft.com/office/officeart/2005/8/layout/default"/>
    <dgm:cxn modelId="{3DDBC947-F349-1E40-9AE1-01268D314FE6}" srcId="{B3D581CF-96AD-094D-BBD2-1AFCB200BAEC}" destId="{5C54862D-0165-9441-994C-02A5A039CA12}" srcOrd="0" destOrd="0" parTransId="{69321D8A-167B-8D48-B663-FB1C72600B3E}" sibTransId="{E313E0EC-8584-3142-8E5A-D3C47250DCF9}"/>
    <dgm:cxn modelId="{3826F24B-1614-B345-BD3A-8BA0D24636B8}" type="presParOf" srcId="{7BB04327-0B16-FB4E-B598-7C4FA07A730F}" destId="{6955A9C6-5A7F-8A46-8E9B-26914354A4C8}" srcOrd="0" destOrd="0" presId="urn:microsoft.com/office/officeart/2005/8/layout/default"/>
    <dgm:cxn modelId="{39F50A1E-14F8-5D42-824F-C5432797FA53}" type="presParOf" srcId="{7BB04327-0B16-FB4E-B598-7C4FA07A730F}" destId="{14314BA6-56C8-4941-811D-C20C192ECF29}" srcOrd="1" destOrd="0" presId="urn:microsoft.com/office/officeart/2005/8/layout/default"/>
    <dgm:cxn modelId="{8E37787B-5BE1-C24A-A4C7-FBE572B5A7BF}" type="presParOf" srcId="{7BB04327-0B16-FB4E-B598-7C4FA07A730F}" destId="{88E9D925-05DA-A74A-8F67-6039773FF86A}" srcOrd="2" destOrd="0" presId="urn:microsoft.com/office/officeart/2005/8/layout/default"/>
    <dgm:cxn modelId="{7E495CB8-81A9-8440-B6D1-63D7BB4D2187}" type="presParOf" srcId="{7BB04327-0B16-FB4E-B598-7C4FA07A730F}" destId="{D6517C5A-7ADD-5646-A8FE-38A51D84425E}" srcOrd="3" destOrd="0" presId="urn:microsoft.com/office/officeart/2005/8/layout/default"/>
    <dgm:cxn modelId="{A73EC844-4722-4443-B47F-76995C047396}" type="presParOf" srcId="{7BB04327-0B16-FB4E-B598-7C4FA07A730F}" destId="{197F4ADF-F508-DC4E-BB4B-32D37D77E19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398DB5-FEC4-7E45-9401-BE1AF4EA49E3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0485E5-8F53-2447-9BBB-26BF9E2932EF}">
      <dgm:prSet/>
      <dgm:spPr/>
      <dgm:t>
        <a:bodyPr/>
        <a:lstStyle/>
        <a:p>
          <a:pPr rtl="0"/>
          <a:r>
            <a:rPr lang="en-US" baseline="0" smtClean="0"/>
            <a:t>Connect</a:t>
          </a:r>
          <a:endParaRPr lang="en-US"/>
        </a:p>
      </dgm:t>
    </dgm:pt>
    <dgm:pt modelId="{935B5FA3-F910-1340-A386-5F5F5C24DBD7}" type="parTrans" cxnId="{71FD3AD9-ED56-6C4D-8EE8-AD6E12404131}">
      <dgm:prSet/>
      <dgm:spPr/>
      <dgm:t>
        <a:bodyPr/>
        <a:lstStyle/>
        <a:p>
          <a:endParaRPr lang="en-US"/>
        </a:p>
      </dgm:t>
    </dgm:pt>
    <dgm:pt modelId="{07C938B3-F791-CD48-962C-8C6F7EAD17A9}" type="sibTrans" cxnId="{71FD3AD9-ED56-6C4D-8EE8-AD6E12404131}">
      <dgm:prSet/>
      <dgm:spPr/>
      <dgm:t>
        <a:bodyPr/>
        <a:lstStyle/>
        <a:p>
          <a:endParaRPr lang="en-US"/>
        </a:p>
      </dgm:t>
    </dgm:pt>
    <dgm:pt modelId="{03E77D45-7965-3746-89F0-D4B14AB78FF3}">
      <dgm:prSet/>
      <dgm:spPr/>
      <dgm:t>
        <a:bodyPr/>
        <a:lstStyle/>
        <a:p>
          <a:pPr rtl="0"/>
          <a:r>
            <a:rPr lang="en-US" baseline="0" smtClean="0"/>
            <a:t>Express</a:t>
          </a:r>
          <a:endParaRPr lang="en-US"/>
        </a:p>
      </dgm:t>
    </dgm:pt>
    <dgm:pt modelId="{2C1E7E87-E146-5840-9171-D61DE2CD155C}" type="parTrans" cxnId="{E92C1445-F12E-BE45-B4B7-E057015E768E}">
      <dgm:prSet/>
      <dgm:spPr/>
      <dgm:t>
        <a:bodyPr/>
        <a:lstStyle/>
        <a:p>
          <a:endParaRPr lang="en-US"/>
        </a:p>
      </dgm:t>
    </dgm:pt>
    <dgm:pt modelId="{6CE46FF0-A4C3-6B43-8A34-88E99CEDB3C1}" type="sibTrans" cxnId="{E92C1445-F12E-BE45-B4B7-E057015E768E}">
      <dgm:prSet/>
      <dgm:spPr/>
      <dgm:t>
        <a:bodyPr/>
        <a:lstStyle/>
        <a:p>
          <a:endParaRPr lang="en-US"/>
        </a:p>
      </dgm:t>
    </dgm:pt>
    <dgm:pt modelId="{5823FF94-2CED-6642-83C9-5D2707B7636A}">
      <dgm:prSet/>
      <dgm:spPr/>
      <dgm:t>
        <a:bodyPr/>
        <a:lstStyle/>
        <a:p>
          <a:pPr rtl="0"/>
          <a:r>
            <a:rPr lang="en-US" baseline="0" smtClean="0"/>
            <a:t>MVC</a:t>
          </a:r>
          <a:endParaRPr lang="en-US"/>
        </a:p>
      </dgm:t>
    </dgm:pt>
    <dgm:pt modelId="{D6942C79-BB06-7B4B-AB60-6087F9C80158}" type="parTrans" cxnId="{9BB5B731-B989-9A40-96A5-8CCF4DB1D282}">
      <dgm:prSet/>
      <dgm:spPr/>
      <dgm:t>
        <a:bodyPr/>
        <a:lstStyle/>
        <a:p>
          <a:endParaRPr lang="en-US"/>
        </a:p>
      </dgm:t>
    </dgm:pt>
    <dgm:pt modelId="{629056D0-23EA-7F40-8A75-60B0602E7383}" type="sibTrans" cxnId="{9BB5B731-B989-9A40-96A5-8CCF4DB1D282}">
      <dgm:prSet/>
      <dgm:spPr/>
      <dgm:t>
        <a:bodyPr/>
        <a:lstStyle/>
        <a:p>
          <a:endParaRPr lang="en-US"/>
        </a:p>
      </dgm:t>
    </dgm:pt>
    <dgm:pt modelId="{AFA6E94D-C43B-EE44-AE56-21BB57250E49}">
      <dgm:prSet/>
      <dgm:spPr/>
      <dgm:t>
        <a:bodyPr/>
        <a:lstStyle/>
        <a:p>
          <a:pPr rtl="0"/>
          <a:r>
            <a:rPr lang="en-US" baseline="0" smtClean="0"/>
            <a:t>APIs</a:t>
          </a:r>
          <a:endParaRPr lang="en-US"/>
        </a:p>
      </dgm:t>
    </dgm:pt>
    <dgm:pt modelId="{5AF2A8D5-1E19-654F-9E85-A3F5F9982770}" type="parTrans" cxnId="{06C98D9B-A4D3-9942-A888-077BB72ED2CD}">
      <dgm:prSet/>
      <dgm:spPr/>
      <dgm:t>
        <a:bodyPr/>
        <a:lstStyle/>
        <a:p>
          <a:endParaRPr lang="en-US"/>
        </a:p>
      </dgm:t>
    </dgm:pt>
    <dgm:pt modelId="{A6CC8148-1BA6-EF4A-8DC4-B90345CC6831}" type="sibTrans" cxnId="{06C98D9B-A4D3-9942-A888-077BB72ED2CD}">
      <dgm:prSet/>
      <dgm:spPr/>
      <dgm:t>
        <a:bodyPr/>
        <a:lstStyle/>
        <a:p>
          <a:endParaRPr lang="en-US"/>
        </a:p>
      </dgm:t>
    </dgm:pt>
    <dgm:pt modelId="{E2AF3C59-A7C8-3640-99EF-BFE2F369975D}" type="pres">
      <dgm:prSet presAssocID="{B5398DB5-FEC4-7E45-9401-BE1AF4EA49E3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50F6AD-3053-9C4F-BC29-648BA1BD483E}" type="pres">
      <dgm:prSet presAssocID="{B5398DB5-FEC4-7E45-9401-BE1AF4EA49E3}" presName="diamond" presStyleLbl="bgShp" presStyleIdx="0" presStyleCnt="1"/>
      <dgm:spPr/>
    </dgm:pt>
    <dgm:pt modelId="{A09E9E99-BC73-7149-B6BD-5BBEF2041BDF}" type="pres">
      <dgm:prSet presAssocID="{B5398DB5-FEC4-7E45-9401-BE1AF4EA49E3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A6D11-A7CC-ED46-9263-028DF96BCA33}" type="pres">
      <dgm:prSet presAssocID="{B5398DB5-FEC4-7E45-9401-BE1AF4EA49E3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96AB6-0FAB-2E49-9007-56D6D26C1710}" type="pres">
      <dgm:prSet presAssocID="{B5398DB5-FEC4-7E45-9401-BE1AF4EA49E3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2F4A6-34EA-7842-B7CC-7116548DB258}" type="pres">
      <dgm:prSet presAssocID="{B5398DB5-FEC4-7E45-9401-BE1AF4EA49E3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47B67E-9CC8-B14E-953D-CB5A54F5447D}" type="presOf" srcId="{03E77D45-7965-3746-89F0-D4B14AB78FF3}" destId="{662A6D11-A7CC-ED46-9263-028DF96BCA33}" srcOrd="0" destOrd="0" presId="urn:microsoft.com/office/officeart/2005/8/layout/matrix3"/>
    <dgm:cxn modelId="{9BB5B731-B989-9A40-96A5-8CCF4DB1D282}" srcId="{B5398DB5-FEC4-7E45-9401-BE1AF4EA49E3}" destId="{5823FF94-2CED-6642-83C9-5D2707B7636A}" srcOrd="2" destOrd="0" parTransId="{D6942C79-BB06-7B4B-AB60-6087F9C80158}" sibTransId="{629056D0-23EA-7F40-8A75-60B0602E7383}"/>
    <dgm:cxn modelId="{D5265F8B-E855-1246-BAE1-ED7E23315C4B}" type="presOf" srcId="{780485E5-8F53-2447-9BBB-26BF9E2932EF}" destId="{A09E9E99-BC73-7149-B6BD-5BBEF2041BDF}" srcOrd="0" destOrd="0" presId="urn:microsoft.com/office/officeart/2005/8/layout/matrix3"/>
    <dgm:cxn modelId="{B98D233A-37B8-F240-8732-2B9FA513328B}" type="presOf" srcId="{AFA6E94D-C43B-EE44-AE56-21BB57250E49}" destId="{1CD2F4A6-34EA-7842-B7CC-7116548DB258}" srcOrd="0" destOrd="0" presId="urn:microsoft.com/office/officeart/2005/8/layout/matrix3"/>
    <dgm:cxn modelId="{FF442AC7-9A07-0B49-8557-372E46F0B2B8}" type="presOf" srcId="{5823FF94-2CED-6642-83C9-5D2707B7636A}" destId="{96696AB6-0FAB-2E49-9007-56D6D26C1710}" srcOrd="0" destOrd="0" presId="urn:microsoft.com/office/officeart/2005/8/layout/matrix3"/>
    <dgm:cxn modelId="{06C98D9B-A4D3-9942-A888-077BB72ED2CD}" srcId="{B5398DB5-FEC4-7E45-9401-BE1AF4EA49E3}" destId="{AFA6E94D-C43B-EE44-AE56-21BB57250E49}" srcOrd="3" destOrd="0" parTransId="{5AF2A8D5-1E19-654F-9E85-A3F5F9982770}" sibTransId="{A6CC8148-1BA6-EF4A-8DC4-B90345CC6831}"/>
    <dgm:cxn modelId="{71FD3AD9-ED56-6C4D-8EE8-AD6E12404131}" srcId="{B5398DB5-FEC4-7E45-9401-BE1AF4EA49E3}" destId="{780485E5-8F53-2447-9BBB-26BF9E2932EF}" srcOrd="0" destOrd="0" parTransId="{935B5FA3-F910-1340-A386-5F5F5C24DBD7}" sibTransId="{07C938B3-F791-CD48-962C-8C6F7EAD17A9}"/>
    <dgm:cxn modelId="{E92C1445-F12E-BE45-B4B7-E057015E768E}" srcId="{B5398DB5-FEC4-7E45-9401-BE1AF4EA49E3}" destId="{03E77D45-7965-3746-89F0-D4B14AB78FF3}" srcOrd="1" destOrd="0" parTransId="{2C1E7E87-E146-5840-9171-D61DE2CD155C}" sibTransId="{6CE46FF0-A4C3-6B43-8A34-88E99CEDB3C1}"/>
    <dgm:cxn modelId="{2A471C42-5894-7C42-8228-3696050915AF}" type="presOf" srcId="{B5398DB5-FEC4-7E45-9401-BE1AF4EA49E3}" destId="{E2AF3C59-A7C8-3640-99EF-BFE2F369975D}" srcOrd="0" destOrd="0" presId="urn:microsoft.com/office/officeart/2005/8/layout/matrix3"/>
    <dgm:cxn modelId="{6CFB85DF-D63C-6E49-B42F-3B4BFBE567F4}" type="presParOf" srcId="{E2AF3C59-A7C8-3640-99EF-BFE2F369975D}" destId="{3E50F6AD-3053-9C4F-BC29-648BA1BD483E}" srcOrd="0" destOrd="0" presId="urn:microsoft.com/office/officeart/2005/8/layout/matrix3"/>
    <dgm:cxn modelId="{D9C4F6D5-AB27-874A-AB7F-90B41F0B6763}" type="presParOf" srcId="{E2AF3C59-A7C8-3640-99EF-BFE2F369975D}" destId="{A09E9E99-BC73-7149-B6BD-5BBEF2041BDF}" srcOrd="1" destOrd="0" presId="urn:microsoft.com/office/officeart/2005/8/layout/matrix3"/>
    <dgm:cxn modelId="{169402C6-37F5-CB4B-B026-F6C6BA80C8C7}" type="presParOf" srcId="{E2AF3C59-A7C8-3640-99EF-BFE2F369975D}" destId="{662A6D11-A7CC-ED46-9263-028DF96BCA33}" srcOrd="2" destOrd="0" presId="urn:microsoft.com/office/officeart/2005/8/layout/matrix3"/>
    <dgm:cxn modelId="{C0F66769-46E1-A144-93A4-4B07D9732B17}" type="presParOf" srcId="{E2AF3C59-A7C8-3640-99EF-BFE2F369975D}" destId="{96696AB6-0FAB-2E49-9007-56D6D26C1710}" srcOrd="3" destOrd="0" presId="urn:microsoft.com/office/officeart/2005/8/layout/matrix3"/>
    <dgm:cxn modelId="{D12E1794-3DAD-B740-93E9-6304F45AD864}" type="presParOf" srcId="{E2AF3C59-A7C8-3640-99EF-BFE2F369975D}" destId="{1CD2F4A6-34EA-7842-B7CC-7116548DB25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4E6E15-12BB-8C4D-BDF8-01D8E49300A9}" type="doc">
      <dgm:prSet loTypeId="urn:microsoft.com/office/officeart/2005/8/layout/matrix3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6CEAD2-4C3E-E243-AC4B-BDCC36BD8D12}">
      <dgm:prSet/>
      <dgm:spPr/>
      <dgm:t>
        <a:bodyPr/>
        <a:lstStyle/>
        <a:p>
          <a:pPr rtl="0"/>
          <a:r>
            <a:rPr lang="en-US" baseline="0" dirty="0" smtClean="0"/>
            <a:t>Node </a:t>
          </a:r>
          <a:br>
            <a:rPr lang="en-US" baseline="0" dirty="0" smtClean="0"/>
          </a:br>
          <a:r>
            <a:rPr lang="en-US" baseline="0" dirty="0" smtClean="0"/>
            <a:t>--debug</a:t>
          </a:r>
          <a:endParaRPr lang="en-US" dirty="0"/>
        </a:p>
      </dgm:t>
    </dgm:pt>
    <dgm:pt modelId="{ACE92172-043F-7A4D-8CCD-1327325954D6}" type="parTrans" cxnId="{BA33A25D-4DDE-3941-922B-C39F3FE28E38}">
      <dgm:prSet/>
      <dgm:spPr/>
      <dgm:t>
        <a:bodyPr/>
        <a:lstStyle/>
        <a:p>
          <a:endParaRPr lang="en-US"/>
        </a:p>
      </dgm:t>
    </dgm:pt>
    <dgm:pt modelId="{56DEE36B-BE9E-CC48-8D8B-BFDCCCC4F737}" type="sibTrans" cxnId="{BA33A25D-4DDE-3941-922B-C39F3FE28E38}">
      <dgm:prSet/>
      <dgm:spPr/>
      <dgm:t>
        <a:bodyPr/>
        <a:lstStyle/>
        <a:p>
          <a:endParaRPr lang="en-US"/>
        </a:p>
      </dgm:t>
    </dgm:pt>
    <dgm:pt modelId="{F6C25D47-BF74-944E-AE28-437B8ECBB69E}">
      <dgm:prSet/>
      <dgm:spPr/>
      <dgm:t>
        <a:bodyPr/>
        <a:lstStyle/>
        <a:p>
          <a:pPr rtl="0"/>
          <a:r>
            <a:rPr lang="en-US" baseline="0" smtClean="0"/>
            <a:t>node-inspector</a:t>
          </a:r>
          <a:endParaRPr lang="en-US"/>
        </a:p>
      </dgm:t>
    </dgm:pt>
    <dgm:pt modelId="{F0393882-BEAE-DD49-B7E7-69D7B1A8784B}" type="parTrans" cxnId="{0E883A1B-4CB0-C54E-8BBF-F1C76C66838A}">
      <dgm:prSet/>
      <dgm:spPr/>
      <dgm:t>
        <a:bodyPr/>
        <a:lstStyle/>
        <a:p>
          <a:endParaRPr lang="en-US"/>
        </a:p>
      </dgm:t>
    </dgm:pt>
    <dgm:pt modelId="{60196156-9EB9-274F-AD9A-99F7960113E6}" type="sibTrans" cxnId="{0E883A1B-4CB0-C54E-8BBF-F1C76C66838A}">
      <dgm:prSet/>
      <dgm:spPr/>
      <dgm:t>
        <a:bodyPr/>
        <a:lstStyle/>
        <a:p>
          <a:endParaRPr lang="en-US"/>
        </a:p>
      </dgm:t>
    </dgm:pt>
    <dgm:pt modelId="{79C617C0-0DDE-0B47-ABBC-85BFDF3BD3D8}">
      <dgm:prSet/>
      <dgm:spPr/>
      <dgm:t>
        <a:bodyPr/>
        <a:lstStyle/>
        <a:p>
          <a:pPr rtl="0"/>
          <a:r>
            <a:rPr lang="en-US" baseline="0" smtClean="0"/>
            <a:t>Nodemon</a:t>
          </a:r>
          <a:endParaRPr lang="en-US"/>
        </a:p>
      </dgm:t>
    </dgm:pt>
    <dgm:pt modelId="{E35A6BB7-0A07-1F45-B9E4-01B0CF45C49A}" type="parTrans" cxnId="{925B1875-C7D1-A14E-932E-A63CAEE973E7}">
      <dgm:prSet/>
      <dgm:spPr/>
      <dgm:t>
        <a:bodyPr/>
        <a:lstStyle/>
        <a:p>
          <a:endParaRPr lang="en-US"/>
        </a:p>
      </dgm:t>
    </dgm:pt>
    <dgm:pt modelId="{00B98E2E-51BE-6A4F-A3B4-F90F77A818E1}" type="sibTrans" cxnId="{925B1875-C7D1-A14E-932E-A63CAEE973E7}">
      <dgm:prSet/>
      <dgm:spPr/>
      <dgm:t>
        <a:bodyPr/>
        <a:lstStyle/>
        <a:p>
          <a:endParaRPr lang="en-US"/>
        </a:p>
      </dgm:t>
    </dgm:pt>
    <dgm:pt modelId="{80843026-EF53-434E-8F7E-C9BD07C0D488}">
      <dgm:prSet/>
      <dgm:spPr/>
      <dgm:t>
        <a:bodyPr/>
        <a:lstStyle/>
        <a:p>
          <a:pPr rtl="0"/>
          <a:r>
            <a:rPr lang="en-US" baseline="0" smtClean="0"/>
            <a:t>spy.js</a:t>
          </a:r>
          <a:endParaRPr lang="en-US"/>
        </a:p>
      </dgm:t>
    </dgm:pt>
    <dgm:pt modelId="{66AAD41B-0995-9B41-B55C-7CC51FCADFA0}" type="parTrans" cxnId="{B5350066-75FF-1849-9880-5F7561685FEA}">
      <dgm:prSet/>
      <dgm:spPr/>
      <dgm:t>
        <a:bodyPr/>
        <a:lstStyle/>
        <a:p>
          <a:endParaRPr lang="en-US"/>
        </a:p>
      </dgm:t>
    </dgm:pt>
    <dgm:pt modelId="{4B6AD514-8A1E-3445-B1F4-60C5D10B1516}" type="sibTrans" cxnId="{B5350066-75FF-1849-9880-5F7561685FEA}">
      <dgm:prSet/>
      <dgm:spPr/>
      <dgm:t>
        <a:bodyPr/>
        <a:lstStyle/>
        <a:p>
          <a:endParaRPr lang="en-US"/>
        </a:p>
      </dgm:t>
    </dgm:pt>
    <dgm:pt modelId="{19604F13-46BA-124A-A024-CEDF0DCEF0EA}" type="pres">
      <dgm:prSet presAssocID="{F24E6E15-12BB-8C4D-BDF8-01D8E49300A9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CFBB1F-83F0-B248-8575-FE1609C312C3}" type="pres">
      <dgm:prSet presAssocID="{F24E6E15-12BB-8C4D-BDF8-01D8E49300A9}" presName="diamond" presStyleLbl="bgShp" presStyleIdx="0" presStyleCnt="1"/>
      <dgm:spPr/>
    </dgm:pt>
    <dgm:pt modelId="{70852656-F908-A445-868B-9AB9FF73AA63}" type="pres">
      <dgm:prSet presAssocID="{F24E6E15-12BB-8C4D-BDF8-01D8E49300A9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9F6AE-5ABD-124B-889C-F5BFC247E5AF}" type="pres">
      <dgm:prSet presAssocID="{F24E6E15-12BB-8C4D-BDF8-01D8E49300A9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873077-1DDF-0A4D-8863-0F907EC239B1}" type="pres">
      <dgm:prSet presAssocID="{F24E6E15-12BB-8C4D-BDF8-01D8E49300A9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C4AE2-8E85-1446-95B2-2DD4F4A61743}" type="pres">
      <dgm:prSet presAssocID="{F24E6E15-12BB-8C4D-BDF8-01D8E49300A9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3BD2D5-6847-A447-9D61-8DB38FD5C12F}" type="presOf" srcId="{F6C25D47-BF74-944E-AE28-437B8ECBB69E}" destId="{D879F6AE-5ABD-124B-889C-F5BFC247E5AF}" srcOrd="0" destOrd="0" presId="urn:microsoft.com/office/officeart/2005/8/layout/matrix3"/>
    <dgm:cxn modelId="{925B1875-C7D1-A14E-932E-A63CAEE973E7}" srcId="{F24E6E15-12BB-8C4D-BDF8-01D8E49300A9}" destId="{79C617C0-0DDE-0B47-ABBC-85BFDF3BD3D8}" srcOrd="2" destOrd="0" parTransId="{E35A6BB7-0A07-1F45-B9E4-01B0CF45C49A}" sibTransId="{00B98E2E-51BE-6A4F-A3B4-F90F77A818E1}"/>
    <dgm:cxn modelId="{B5350066-75FF-1849-9880-5F7561685FEA}" srcId="{F24E6E15-12BB-8C4D-BDF8-01D8E49300A9}" destId="{80843026-EF53-434E-8F7E-C9BD07C0D488}" srcOrd="3" destOrd="0" parTransId="{66AAD41B-0995-9B41-B55C-7CC51FCADFA0}" sibTransId="{4B6AD514-8A1E-3445-B1F4-60C5D10B1516}"/>
    <dgm:cxn modelId="{AA56E422-5CCE-444A-B0E8-9373BBC34509}" type="presOf" srcId="{79C617C0-0DDE-0B47-ABBC-85BFDF3BD3D8}" destId="{D5873077-1DDF-0A4D-8863-0F907EC239B1}" srcOrd="0" destOrd="0" presId="urn:microsoft.com/office/officeart/2005/8/layout/matrix3"/>
    <dgm:cxn modelId="{5438E1C9-13E9-A94E-95E5-AB5420CA7DC9}" type="presOf" srcId="{A26CEAD2-4C3E-E243-AC4B-BDCC36BD8D12}" destId="{70852656-F908-A445-868B-9AB9FF73AA63}" srcOrd="0" destOrd="0" presId="urn:microsoft.com/office/officeart/2005/8/layout/matrix3"/>
    <dgm:cxn modelId="{C08CD005-9988-7C41-A821-0B8FC6FD9238}" type="presOf" srcId="{F24E6E15-12BB-8C4D-BDF8-01D8E49300A9}" destId="{19604F13-46BA-124A-A024-CEDF0DCEF0EA}" srcOrd="0" destOrd="0" presId="urn:microsoft.com/office/officeart/2005/8/layout/matrix3"/>
    <dgm:cxn modelId="{BA33A25D-4DDE-3941-922B-C39F3FE28E38}" srcId="{F24E6E15-12BB-8C4D-BDF8-01D8E49300A9}" destId="{A26CEAD2-4C3E-E243-AC4B-BDCC36BD8D12}" srcOrd="0" destOrd="0" parTransId="{ACE92172-043F-7A4D-8CCD-1327325954D6}" sibTransId="{56DEE36B-BE9E-CC48-8D8B-BFDCCCC4F737}"/>
    <dgm:cxn modelId="{05568579-958E-A74A-84F8-E1C254490485}" type="presOf" srcId="{80843026-EF53-434E-8F7E-C9BD07C0D488}" destId="{CE0C4AE2-8E85-1446-95B2-2DD4F4A61743}" srcOrd="0" destOrd="0" presId="urn:microsoft.com/office/officeart/2005/8/layout/matrix3"/>
    <dgm:cxn modelId="{0E883A1B-4CB0-C54E-8BBF-F1C76C66838A}" srcId="{F24E6E15-12BB-8C4D-BDF8-01D8E49300A9}" destId="{F6C25D47-BF74-944E-AE28-437B8ECBB69E}" srcOrd="1" destOrd="0" parTransId="{F0393882-BEAE-DD49-B7E7-69D7B1A8784B}" sibTransId="{60196156-9EB9-274F-AD9A-99F7960113E6}"/>
    <dgm:cxn modelId="{2B57B1E1-36C7-C848-A96B-577D7F140596}" type="presParOf" srcId="{19604F13-46BA-124A-A024-CEDF0DCEF0EA}" destId="{A2CFBB1F-83F0-B248-8575-FE1609C312C3}" srcOrd="0" destOrd="0" presId="urn:microsoft.com/office/officeart/2005/8/layout/matrix3"/>
    <dgm:cxn modelId="{0F62D443-6BDA-0941-91CE-3101E5D223E2}" type="presParOf" srcId="{19604F13-46BA-124A-A024-CEDF0DCEF0EA}" destId="{70852656-F908-A445-868B-9AB9FF73AA63}" srcOrd="1" destOrd="0" presId="urn:microsoft.com/office/officeart/2005/8/layout/matrix3"/>
    <dgm:cxn modelId="{AFAB64EA-A4A5-D541-BE6D-17E36D93E3AF}" type="presParOf" srcId="{19604F13-46BA-124A-A024-CEDF0DCEF0EA}" destId="{D879F6AE-5ABD-124B-889C-F5BFC247E5AF}" srcOrd="2" destOrd="0" presId="urn:microsoft.com/office/officeart/2005/8/layout/matrix3"/>
    <dgm:cxn modelId="{9C0E0003-61AC-4B4B-BE12-CAC802D1819F}" type="presParOf" srcId="{19604F13-46BA-124A-A024-CEDF0DCEF0EA}" destId="{D5873077-1DDF-0A4D-8863-0F907EC239B1}" srcOrd="3" destOrd="0" presId="urn:microsoft.com/office/officeart/2005/8/layout/matrix3"/>
    <dgm:cxn modelId="{9DCFD2C1-BD59-134B-9B24-9949092812BD}" type="presParOf" srcId="{19604F13-46BA-124A-A024-CEDF0DCEF0EA}" destId="{CE0C4AE2-8E85-1446-95B2-2DD4F4A6174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55A9C6-5A7F-8A46-8E9B-26914354A4C8}">
      <dsp:nvSpPr>
        <dsp:cNvPr id="0" name=""/>
        <dsp:cNvSpPr/>
      </dsp:nvSpPr>
      <dsp:spPr>
        <a:xfrm>
          <a:off x="1518984" y="3358"/>
          <a:ext cx="4213919" cy="252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baseline="0" dirty="0" smtClean="0"/>
            <a:t>Node</a:t>
          </a:r>
          <a:endParaRPr lang="en-US" sz="6500" kern="1200" dirty="0"/>
        </a:p>
      </dsp:txBody>
      <dsp:txXfrm>
        <a:off x="1518984" y="3358"/>
        <a:ext cx="4213919" cy="2528351"/>
      </dsp:txXfrm>
    </dsp:sp>
    <dsp:sp modelId="{88E9D925-05DA-A74A-8F67-6039773FF86A}">
      <dsp:nvSpPr>
        <dsp:cNvPr id="0" name=""/>
        <dsp:cNvSpPr/>
      </dsp:nvSpPr>
      <dsp:spPr>
        <a:xfrm>
          <a:off x="6154295" y="3358"/>
          <a:ext cx="4213919" cy="252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baseline="0" dirty="0" smtClean="0"/>
            <a:t>V8</a:t>
          </a:r>
          <a:endParaRPr lang="en-US" sz="6500" kern="1200" dirty="0"/>
        </a:p>
      </dsp:txBody>
      <dsp:txXfrm>
        <a:off x="6154295" y="3358"/>
        <a:ext cx="4213919" cy="2528351"/>
      </dsp:txXfrm>
    </dsp:sp>
    <dsp:sp modelId="{197F4ADF-F508-DC4E-BB4B-32D37D77E195}">
      <dsp:nvSpPr>
        <dsp:cNvPr id="0" name=""/>
        <dsp:cNvSpPr/>
      </dsp:nvSpPr>
      <dsp:spPr>
        <a:xfrm>
          <a:off x="3836640" y="2953101"/>
          <a:ext cx="4213919" cy="25283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baseline="0" dirty="0" smtClean="0"/>
            <a:t>NPM</a:t>
          </a:r>
          <a:endParaRPr lang="en-US" sz="6500" kern="1200" dirty="0"/>
        </a:p>
      </dsp:txBody>
      <dsp:txXfrm>
        <a:off x="3836640" y="2953101"/>
        <a:ext cx="4213919" cy="2528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0F6AD-3053-9C4F-BC29-648BA1BD483E}">
      <dsp:nvSpPr>
        <dsp:cNvPr id="0" name=""/>
        <dsp:cNvSpPr/>
      </dsp:nvSpPr>
      <dsp:spPr>
        <a:xfrm>
          <a:off x="3239293" y="0"/>
          <a:ext cx="5408612" cy="540861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9E9E99-BC73-7149-B6BD-5BBEF2041BDF}">
      <dsp:nvSpPr>
        <dsp:cNvPr id="0" name=""/>
        <dsp:cNvSpPr/>
      </dsp:nvSpPr>
      <dsp:spPr>
        <a:xfrm>
          <a:off x="3753112" y="513818"/>
          <a:ext cx="2109358" cy="21093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baseline="0" smtClean="0"/>
            <a:t>Connect</a:t>
          </a:r>
          <a:endParaRPr lang="en-US" sz="3500" kern="1200"/>
        </a:p>
      </dsp:txBody>
      <dsp:txXfrm>
        <a:off x="3856082" y="616788"/>
        <a:ext cx="1903418" cy="1903418"/>
      </dsp:txXfrm>
    </dsp:sp>
    <dsp:sp modelId="{662A6D11-A7CC-ED46-9263-028DF96BCA33}">
      <dsp:nvSpPr>
        <dsp:cNvPr id="0" name=""/>
        <dsp:cNvSpPr/>
      </dsp:nvSpPr>
      <dsp:spPr>
        <a:xfrm>
          <a:off x="6024729" y="513818"/>
          <a:ext cx="2109358" cy="21093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baseline="0" smtClean="0"/>
            <a:t>Express</a:t>
          </a:r>
          <a:endParaRPr lang="en-US" sz="3500" kern="1200"/>
        </a:p>
      </dsp:txBody>
      <dsp:txXfrm>
        <a:off x="6127699" y="616788"/>
        <a:ext cx="1903418" cy="1903418"/>
      </dsp:txXfrm>
    </dsp:sp>
    <dsp:sp modelId="{96696AB6-0FAB-2E49-9007-56D6D26C1710}">
      <dsp:nvSpPr>
        <dsp:cNvPr id="0" name=""/>
        <dsp:cNvSpPr/>
      </dsp:nvSpPr>
      <dsp:spPr>
        <a:xfrm>
          <a:off x="3753112" y="2785435"/>
          <a:ext cx="2109358" cy="21093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baseline="0" smtClean="0"/>
            <a:t>MVC</a:t>
          </a:r>
          <a:endParaRPr lang="en-US" sz="3500" kern="1200"/>
        </a:p>
      </dsp:txBody>
      <dsp:txXfrm>
        <a:off x="3856082" y="2888405"/>
        <a:ext cx="1903418" cy="1903418"/>
      </dsp:txXfrm>
    </dsp:sp>
    <dsp:sp modelId="{1CD2F4A6-34EA-7842-B7CC-7116548DB258}">
      <dsp:nvSpPr>
        <dsp:cNvPr id="0" name=""/>
        <dsp:cNvSpPr/>
      </dsp:nvSpPr>
      <dsp:spPr>
        <a:xfrm>
          <a:off x="6024729" y="2785435"/>
          <a:ext cx="2109358" cy="21093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baseline="0" smtClean="0"/>
            <a:t>APIs</a:t>
          </a:r>
          <a:endParaRPr lang="en-US" sz="3500" kern="1200"/>
        </a:p>
      </dsp:txBody>
      <dsp:txXfrm>
        <a:off x="6127699" y="2888405"/>
        <a:ext cx="1903418" cy="19034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FBB1F-83F0-B248-8575-FE1609C312C3}">
      <dsp:nvSpPr>
        <dsp:cNvPr id="0" name=""/>
        <dsp:cNvSpPr/>
      </dsp:nvSpPr>
      <dsp:spPr>
        <a:xfrm>
          <a:off x="3201193" y="0"/>
          <a:ext cx="5484812" cy="5484812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852656-F908-A445-868B-9AB9FF73AA63}">
      <dsp:nvSpPr>
        <dsp:cNvPr id="0" name=""/>
        <dsp:cNvSpPr/>
      </dsp:nvSpPr>
      <dsp:spPr>
        <a:xfrm>
          <a:off x="3722251" y="521057"/>
          <a:ext cx="2139076" cy="2139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baseline="0" dirty="0" smtClean="0"/>
            <a:t>Node </a:t>
          </a:r>
          <a:br>
            <a:rPr lang="en-US" sz="3000" kern="1200" baseline="0" dirty="0" smtClean="0"/>
          </a:br>
          <a:r>
            <a:rPr lang="en-US" sz="3000" kern="1200" baseline="0" dirty="0" smtClean="0"/>
            <a:t>--debug</a:t>
          </a:r>
          <a:endParaRPr lang="en-US" sz="3000" kern="1200" dirty="0"/>
        </a:p>
      </dsp:txBody>
      <dsp:txXfrm>
        <a:off x="3826672" y="625478"/>
        <a:ext cx="1930234" cy="1930234"/>
      </dsp:txXfrm>
    </dsp:sp>
    <dsp:sp modelId="{D879F6AE-5ABD-124B-889C-F5BFC247E5AF}">
      <dsp:nvSpPr>
        <dsp:cNvPr id="0" name=""/>
        <dsp:cNvSpPr/>
      </dsp:nvSpPr>
      <dsp:spPr>
        <a:xfrm>
          <a:off x="6025872" y="521057"/>
          <a:ext cx="2139076" cy="2139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baseline="0" smtClean="0"/>
            <a:t>node-inspector</a:t>
          </a:r>
          <a:endParaRPr lang="en-US" sz="3000" kern="1200"/>
        </a:p>
      </dsp:txBody>
      <dsp:txXfrm>
        <a:off x="6130293" y="625478"/>
        <a:ext cx="1930234" cy="1930234"/>
      </dsp:txXfrm>
    </dsp:sp>
    <dsp:sp modelId="{D5873077-1DDF-0A4D-8863-0F907EC239B1}">
      <dsp:nvSpPr>
        <dsp:cNvPr id="0" name=""/>
        <dsp:cNvSpPr/>
      </dsp:nvSpPr>
      <dsp:spPr>
        <a:xfrm>
          <a:off x="3722251" y="2824678"/>
          <a:ext cx="2139076" cy="2139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baseline="0" smtClean="0"/>
            <a:t>Nodemon</a:t>
          </a:r>
          <a:endParaRPr lang="en-US" sz="3000" kern="1200"/>
        </a:p>
      </dsp:txBody>
      <dsp:txXfrm>
        <a:off x="3826672" y="2929099"/>
        <a:ext cx="1930234" cy="1930234"/>
      </dsp:txXfrm>
    </dsp:sp>
    <dsp:sp modelId="{CE0C4AE2-8E85-1446-95B2-2DD4F4A61743}">
      <dsp:nvSpPr>
        <dsp:cNvPr id="0" name=""/>
        <dsp:cNvSpPr/>
      </dsp:nvSpPr>
      <dsp:spPr>
        <a:xfrm>
          <a:off x="6025872" y="2824678"/>
          <a:ext cx="2139076" cy="21390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baseline="0" smtClean="0"/>
            <a:t>spy.js</a:t>
          </a:r>
          <a:endParaRPr lang="en-US" sz="3000" kern="1200"/>
        </a:p>
      </dsp:txBody>
      <dsp:txXfrm>
        <a:off x="6130293" y="2929099"/>
        <a:ext cx="1930234" cy="19302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Microsoft Ignite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5/5/15 9:10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/>
              <a:t>Microsoft Ignite 2015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5/5/15 9:09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Microsoft Ignite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5/5/15 9:10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Ignite 2015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5/5/15 9:11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5/5/15 9:10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" y="1587"/>
            <a:ext cx="12430199" cy="69919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74638" y="2119165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7" y="6678218"/>
            <a:ext cx="822951" cy="17541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93752" y="3040063"/>
            <a:ext cx="4333238" cy="7848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6583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5000" b="0" kern="1200" cap="none" spc="-125" baseline="0" noProof="0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rPr>
              <a:t>Spark the future.</a:t>
            </a:r>
            <a:endParaRPr lang="en-US" sz="5000" b="0" kern="1200" cap="none" spc="-125" baseline="0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441776" y="4617847"/>
            <a:ext cx="2185214" cy="71558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6583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2250" b="0" kern="1200" cap="none" spc="0" baseline="0" noProof="0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  <a:t>May 4 – 8, 2015</a:t>
            </a:r>
            <a:br>
              <a:rPr lang="en-US" sz="2250" b="0" kern="1200" cap="none" spc="0" baseline="0" noProof="0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</a:br>
            <a:r>
              <a:rPr lang="en-US" sz="2250" b="0" kern="1200" cap="none" spc="0" baseline="0" noProof="0" dirty="0" smtClean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rPr>
              <a:t>Chicago, IL</a:t>
            </a:r>
            <a:endParaRPr lang="en-US" sz="2250" b="0" kern="1200" cap="none" spc="0" baseline="0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n-lt"/>
              <a:ea typeface="+mn-ea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10" y="4088040"/>
            <a:ext cx="2494315" cy="3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315" indent="-28731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200"/>
            </a:lvl1pPr>
            <a:lvl2pPr marL="531123" indent="-233176">
              <a:buFont typeface="Wingdings" panose="05000000000000000000" pitchFamily="2" charset="2"/>
              <a:buChar char="§"/>
              <a:defRPr sz="2400"/>
            </a:lvl2pPr>
            <a:lvl3pPr marL="699529" indent="-168406">
              <a:buFont typeface="Wingdings" panose="05000000000000000000" pitchFamily="2" charset="2"/>
              <a:buChar char="§"/>
              <a:tabLst/>
              <a:defRPr sz="2000"/>
            </a:lvl3pPr>
            <a:lvl4pPr marL="880887" indent="-181359">
              <a:buFont typeface="Wingdings" panose="05000000000000000000" pitchFamily="2" charset="2"/>
              <a:buChar char="§"/>
              <a:defRPr/>
            </a:lvl4pPr>
            <a:lvl5pPr marL="1049293" indent="-16840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315" indent="-28731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200"/>
            </a:lvl1pPr>
            <a:lvl2pPr marL="531123" indent="-233176">
              <a:buFont typeface="Wingdings" panose="05000000000000000000" pitchFamily="2" charset="2"/>
              <a:buChar char="§"/>
              <a:defRPr sz="2400"/>
            </a:lvl2pPr>
            <a:lvl3pPr marL="699529" indent="-168406">
              <a:buFont typeface="Wingdings" panose="05000000000000000000" pitchFamily="2" charset="2"/>
              <a:buChar char="§"/>
              <a:tabLst/>
              <a:defRPr sz="2000"/>
            </a:lvl3pPr>
            <a:lvl4pPr marL="880887" indent="-181359">
              <a:buFont typeface="Wingdings" panose="05000000000000000000" pitchFamily="2" charset="2"/>
              <a:buChar char="§"/>
              <a:defRPr/>
            </a:lvl4pPr>
            <a:lvl5pPr marL="1049293" indent="-16840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82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" y="1090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36776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81266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7" y="6678218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" y="1090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9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7" y="6678218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" y="1090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34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" y="1090"/>
            <a:ext cx="12430199" cy="69919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7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5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7" y="6678218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49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2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8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6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" y="0"/>
            <a:ext cx="12435840" cy="69951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868863"/>
            <a:ext cx="12436475" cy="212566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589822" y="6294476"/>
            <a:ext cx="45719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15" eaLnBrk="0" hangingPunct="0"/>
            <a:r>
              <a:rPr lang="en-US" sz="700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0" y="5580859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490" indent="-290490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54" indent="-280966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44" indent="-29049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26" indent="-228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07" indent="-22858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7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396" y="4494631"/>
            <a:ext cx="10571004" cy="1389190"/>
          </a:xfrm>
        </p:spPr>
        <p:txBody>
          <a:bodyPr anchor="t"/>
          <a:lstStyle>
            <a:lvl1pPr algn="l">
              <a:defRPr sz="4080" b="1" cap="all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396" y="4027452"/>
            <a:ext cx="10571004" cy="467179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  <a:lvl2pPr marL="466298" indent="0">
              <a:buNone/>
              <a:defRPr sz="1836"/>
            </a:lvl2pPr>
            <a:lvl3pPr marL="932597" indent="0">
              <a:buNone/>
              <a:defRPr sz="1632"/>
            </a:lvl3pPr>
            <a:lvl4pPr marL="1398895" indent="0">
              <a:buNone/>
              <a:defRPr sz="1428"/>
            </a:lvl4pPr>
            <a:lvl5pPr marL="1865193" indent="0">
              <a:buNone/>
              <a:defRPr sz="1428"/>
            </a:lvl5pPr>
            <a:lvl6pPr marL="2331491" indent="0">
              <a:buNone/>
              <a:defRPr sz="1428"/>
            </a:lvl6pPr>
            <a:lvl7pPr marL="2797790" indent="0">
              <a:buNone/>
              <a:defRPr sz="1428"/>
            </a:lvl7pPr>
            <a:lvl8pPr marL="3264088" indent="0">
              <a:buNone/>
              <a:defRPr sz="1428"/>
            </a:lvl8pPr>
            <a:lvl9pPr marL="3730386" indent="0">
              <a:buNone/>
              <a:defRPr sz="142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9223719" y="6372789"/>
            <a:ext cx="2590932" cy="466302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824" y="6372789"/>
            <a:ext cx="3938217" cy="466302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0953" y="6372789"/>
            <a:ext cx="2590932" cy="310868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7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82" indent="0">
              <a:buNone/>
              <a:defRPr/>
            </a:lvl3pPr>
            <a:lvl4pPr marL="457163" indent="0">
              <a:buNone/>
              <a:defRPr/>
            </a:lvl4pPr>
            <a:lvl5pPr marL="68574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Bullet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223719" y="6372789"/>
            <a:ext cx="2590932" cy="466302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21824" y="6372789"/>
            <a:ext cx="3938217" cy="466302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870953" y="6372789"/>
            <a:ext cx="2590932" cy="310868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82" indent="0">
              <a:buNone/>
              <a:defRPr/>
            </a:lvl3pPr>
            <a:lvl4pPr marL="457163" indent="0">
              <a:buNone/>
              <a:defRPr/>
            </a:lvl4pPr>
            <a:lvl5pPr marL="68574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98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9288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40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57" indent="0">
              <a:buNone/>
              <a:tabLst/>
              <a:defRPr sz="2000"/>
            </a:lvl3pPr>
            <a:lvl4pPr marL="460338" indent="0">
              <a:buNone/>
              <a:defRPr/>
            </a:lvl4pPr>
            <a:lvl5pPr marL="685745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57" indent="0">
              <a:buNone/>
              <a:tabLst/>
              <a:defRPr sz="2000"/>
            </a:lvl3pPr>
            <a:lvl4pPr marL="460338" indent="0">
              <a:buNone/>
              <a:defRPr/>
            </a:lvl4pPr>
            <a:lvl5pPr marL="685745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57" indent="0">
              <a:buNone/>
              <a:tabLst/>
              <a:defRPr sz="2000"/>
            </a:lvl3pPr>
            <a:lvl4pPr marL="460338" indent="0">
              <a:buNone/>
              <a:defRPr/>
            </a:lvl4pPr>
            <a:lvl5pPr marL="685745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57" indent="0">
              <a:buNone/>
              <a:tabLst/>
              <a:defRPr sz="2000"/>
            </a:lvl3pPr>
            <a:lvl4pPr marL="460338" indent="0">
              <a:buNone/>
              <a:defRPr/>
            </a:lvl4pPr>
            <a:lvl5pPr marL="685745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586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315" indent="-287315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123" indent="-233176">
              <a:buFont typeface="Wingdings" panose="05000000000000000000" pitchFamily="2" charset="2"/>
              <a:buChar char="§"/>
              <a:defRPr sz="2400"/>
            </a:lvl2pPr>
            <a:lvl3pPr marL="699529" indent="-168406">
              <a:buFont typeface="Wingdings" panose="05000000000000000000" pitchFamily="2" charset="2"/>
              <a:buChar char="§"/>
              <a:tabLst/>
              <a:defRPr sz="2000"/>
            </a:lvl3pPr>
            <a:lvl4pPr marL="880887" indent="-181359">
              <a:buFont typeface="Wingdings" panose="05000000000000000000" pitchFamily="2" charset="2"/>
              <a:buChar char="§"/>
              <a:defRPr/>
            </a:lvl4pPr>
            <a:lvl5pPr marL="1049293" indent="-16840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315" indent="-287315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123" indent="-233176">
              <a:buFont typeface="Wingdings" panose="05000000000000000000" pitchFamily="2" charset="2"/>
              <a:buChar char="§"/>
              <a:defRPr sz="2400"/>
            </a:lvl2pPr>
            <a:lvl3pPr marL="699529" indent="-168406">
              <a:buFont typeface="Wingdings" panose="05000000000000000000" pitchFamily="2" charset="2"/>
              <a:buChar char="§"/>
              <a:tabLst/>
              <a:defRPr sz="2000"/>
            </a:lvl3pPr>
            <a:lvl4pPr marL="880887" indent="-181359">
              <a:buFont typeface="Wingdings" panose="05000000000000000000" pitchFamily="2" charset="2"/>
              <a:buChar char="§"/>
              <a:defRPr/>
            </a:lvl4pPr>
            <a:lvl5pPr marL="1049293" indent="-16840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2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36" r:id="rId2"/>
    <p:sldLayoutId id="2147484240" r:id="rId3"/>
    <p:sldLayoutId id="2147484272" r:id="rId4"/>
    <p:sldLayoutId id="2147484241" r:id="rId5"/>
    <p:sldLayoutId id="2147484273" r:id="rId6"/>
    <p:sldLayoutId id="2147484244" r:id="rId7"/>
    <p:sldLayoutId id="2147484274" r:id="rId8"/>
    <p:sldLayoutId id="2147484245" r:id="rId9"/>
    <p:sldLayoutId id="2147484275" r:id="rId10"/>
    <p:sldLayoutId id="2147484247" r:id="rId11"/>
    <p:sldLayoutId id="2147484249" r:id="rId12"/>
    <p:sldLayoutId id="2147484250" r:id="rId13"/>
    <p:sldLayoutId id="2147484264" r:id="rId14"/>
    <p:sldLayoutId id="2147484251" r:id="rId15"/>
    <p:sldLayoutId id="2147484270" r:id="rId16"/>
    <p:sldLayoutId id="2147484252" r:id="rId17"/>
    <p:sldLayoutId id="2147484253" r:id="rId18"/>
    <p:sldLayoutId id="2147484254" r:id="rId19"/>
    <p:sldLayoutId id="2147484271" r:id="rId20"/>
    <p:sldLayoutId id="2147484257" r:id="rId21"/>
    <p:sldLayoutId id="2147484258" r:id="rId22"/>
    <p:sldLayoutId id="2147484259" r:id="rId23"/>
    <p:sldLayoutId id="2147484260" r:id="rId24"/>
    <p:sldLayoutId id="2147484261" r:id="rId25"/>
    <p:sldLayoutId id="2147484263" r:id="rId26"/>
    <p:sldLayoutId id="2147484276" r:id="rId27"/>
    <p:sldLayoutId id="2147484278" r:id="rId28"/>
    <p:sldLayoutId id="2147484279" r:id="rId29"/>
    <p:sldLayoutId id="2147484280" r:id="rId3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6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73" marR="0" indent="-342873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54" marR="0" indent="-241281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36" marR="0" indent="-228582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18" marR="0" indent="-228582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199" marR="0" indent="-228582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834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170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03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838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34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67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01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334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670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002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336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670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5" userDrawn="1">
          <p15:clr>
            <a:srgbClr val="5ACBF0"/>
          </p15:clr>
        </p15:guide>
        <p15:guide id="10" pos="4781" userDrawn="1">
          <p15:clr>
            <a:srgbClr val="5ACBF0"/>
          </p15:clr>
        </p15:guide>
        <p15:guide id="11" pos="5357" userDrawn="1">
          <p15:clr>
            <a:srgbClr val="5ACBF0"/>
          </p15:clr>
        </p15:guide>
        <p15:guide id="12" pos="5933" userDrawn="1">
          <p15:clr>
            <a:srgbClr val="5ACBF0"/>
          </p15:clr>
        </p15:guide>
        <p15:guide id="13" pos="6509" userDrawn="1">
          <p15:clr>
            <a:srgbClr val="5ACBF0"/>
          </p15:clr>
        </p15:guide>
        <p15:guide id="14" pos="7085" userDrawn="1">
          <p15:clr>
            <a:srgbClr val="5ACBF0"/>
          </p15:clr>
        </p15:guide>
        <p15:guide id="15" pos="7661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4" Type="http://schemas.openxmlformats.org/officeDocument/2006/relationships/hyperlink" Target="http://www.microsoft.com/web/webmatrix" TargetMode="External"/><Relationship Id="rId5" Type="http://schemas.openxmlformats.org/officeDocument/2006/relationships/hyperlink" Target="https://www.jetbrains.com/webstorm" TargetMode="External"/><Relationship Id="rId6" Type="http://schemas.openxmlformats.org/officeDocument/2006/relationships/hyperlink" Target="http://brackets.io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visualstudio.com/en-us/explore/node-js-v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ojs.org/" TargetMode="External"/><Relationship Id="rId4" Type="http://schemas.openxmlformats.org/officeDocument/2006/relationships/hyperlink" Target="https://angularjs.org/" TargetMode="External"/><Relationship Id="rId5" Type="http://schemas.openxmlformats.org/officeDocument/2006/relationships/hyperlink" Target="https://angular.io/" TargetMode="External"/><Relationship Id="rId6" Type="http://schemas.openxmlformats.org/officeDocument/2006/relationships/hyperlink" Target="https://github.com/andrewconnell/pres-o365-node" TargetMode="External"/><Relationship Id="rId7" Type="http://schemas.openxmlformats.org/officeDocument/2006/relationships/hyperlink" Target="https://github.com/andrewconnell/pres-sp15app-ng-spa" TargetMode="External"/><Relationship Id="rId8" Type="http://schemas.openxmlformats.org/officeDocument/2006/relationships/image" Target="../media/image11.gi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odejs.org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nodejs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conn.me/1Gxy9hL" TargetMode="External"/><Relationship Id="rId4" Type="http://schemas.openxmlformats.org/officeDocument/2006/relationships/hyperlink" Target="http://aconn.me/1HZWz0w" TargetMode="External"/><Relationship Id="rId5" Type="http://schemas.openxmlformats.org/officeDocument/2006/relationships/hyperlink" Target="http://aconn.me/1DsFZqx" TargetMode="External"/><Relationship Id="rId6" Type="http://schemas.openxmlformats.org/officeDocument/2006/relationships/hyperlink" Target="http://aconn.me/1NZNs1S" TargetMode="External"/><Relationship Id="rId7" Type="http://schemas.openxmlformats.org/officeDocument/2006/relationships/hyperlink" Target="http://aconn.me/1OjCPsI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conn.me/1HZWEl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ojs.org/en/index.html" TargetMode="External"/><Relationship Id="rId4" Type="http://schemas.openxmlformats.org/officeDocument/2006/relationships/hyperlink" Target="http://aconn.me/1NZQvHl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nodejs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One language used from server to client</a:t>
            </a:r>
          </a:p>
          <a:p>
            <a:r>
              <a:rPr lang="en-US" dirty="0" smtClean="0"/>
              <a:t>Same language used in projects &amp; ecosystem around the projects</a:t>
            </a:r>
          </a:p>
          <a:p>
            <a:pPr lvl="1"/>
            <a:r>
              <a:rPr lang="en-US" dirty="0" smtClean="0"/>
              <a:t>Build process</a:t>
            </a:r>
          </a:p>
          <a:p>
            <a:pPr lvl="1"/>
            <a:r>
              <a:rPr lang="en-US" dirty="0" smtClean="0"/>
              <a:t>Developer tooling</a:t>
            </a:r>
          </a:p>
          <a:p>
            <a:pPr lvl="1"/>
            <a:r>
              <a:rPr lang="en-US" dirty="0" smtClean="0"/>
              <a:t>System configuration</a:t>
            </a:r>
          </a:p>
          <a:p>
            <a:r>
              <a:rPr lang="en-US" dirty="0" smtClean="0"/>
              <a:t>Cross platform</a:t>
            </a:r>
          </a:p>
          <a:p>
            <a:r>
              <a:rPr lang="en-US" dirty="0" smtClean="0"/>
              <a:t>Built for network &amp; I/O bound operations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Appeal of </a:t>
            </a:r>
            <a:r>
              <a:rPr lang="en-US" dirty="0" err="1" smtClean="0"/>
              <a:t>Node.js</a:t>
            </a:r>
            <a:r>
              <a:rPr lang="en-US" dirty="0" smtClean="0"/>
              <a:t> &amp; </a:t>
            </a:r>
            <a:r>
              <a:rPr lang="en-US" dirty="0" err="1" smtClean="0"/>
              <a:t>io.js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734"/>
          </a:xfrm>
        </p:spPr>
        <p:txBody>
          <a:bodyPr/>
          <a:lstStyle/>
          <a:p>
            <a:r>
              <a:rPr lang="en-US" dirty="0"/>
              <a:t>Developer Tooling for </a:t>
            </a:r>
            <a:r>
              <a:rPr lang="en-US" dirty="0" err="1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26156"/>
          </a:xfrm>
        </p:spPr>
        <p:txBody>
          <a:bodyPr/>
          <a:lstStyle/>
          <a:p>
            <a:r>
              <a:rPr lang="en-US" sz="3600" dirty="0" smtClean="0"/>
              <a:t>Visual Studio</a:t>
            </a:r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www.visualstudio.com/en-us/explore/node-js-vs</a:t>
            </a:r>
            <a:endParaRPr lang="en-US" sz="2000" dirty="0" smtClean="0"/>
          </a:p>
          <a:p>
            <a:r>
              <a:rPr lang="en-US" sz="3600" dirty="0" smtClean="0"/>
              <a:t>Visual Studio Code</a:t>
            </a:r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code.visualstudio.com</a:t>
            </a:r>
            <a:r>
              <a:rPr lang="en-US" sz="2000" dirty="0" smtClean="0"/>
              <a:t> </a:t>
            </a:r>
            <a:endParaRPr lang="en-US" sz="2000" dirty="0"/>
          </a:p>
          <a:p>
            <a:r>
              <a:rPr lang="en-US" sz="3600" dirty="0" err="1" smtClean="0"/>
              <a:t>WebMatrix</a:t>
            </a:r>
            <a:endParaRPr lang="en-US" sz="3600" dirty="0" smtClean="0"/>
          </a:p>
          <a:p>
            <a:pPr lvl="1"/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www.microsoft.com/web/webmatrix</a:t>
            </a:r>
            <a:r>
              <a:rPr lang="en-US" sz="2000" dirty="0"/>
              <a:t> </a:t>
            </a:r>
          </a:p>
          <a:p>
            <a:r>
              <a:rPr lang="en-US" sz="3600" dirty="0" err="1" smtClean="0"/>
              <a:t>WebStorm</a:t>
            </a:r>
            <a:endParaRPr lang="en-US" sz="3600" dirty="0" smtClean="0"/>
          </a:p>
          <a:p>
            <a:pPr lvl="1"/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www.jetbrains.com/webstorm</a:t>
            </a:r>
            <a:endParaRPr lang="en-US" sz="2000" dirty="0" smtClean="0"/>
          </a:p>
          <a:p>
            <a:r>
              <a:rPr lang="en-US" sz="3600" dirty="0" smtClean="0"/>
              <a:t>Brackets</a:t>
            </a:r>
          </a:p>
          <a:p>
            <a:pPr lvl="1"/>
            <a:r>
              <a:rPr lang="en-US" sz="2000" dirty="0" smtClean="0">
                <a:hlinkClick r:id="rId6"/>
              </a:rPr>
              <a:t>http</a:t>
            </a:r>
            <a:r>
              <a:rPr lang="en-US" sz="2000" dirty="0">
                <a:hlinkClick r:id="rId6"/>
              </a:rPr>
              <a:t>://</a:t>
            </a:r>
            <a:r>
              <a:rPr lang="en-US" sz="2000" dirty="0" smtClean="0">
                <a:hlinkClick r:id="rId6"/>
              </a:rPr>
              <a:t>brackets.io</a:t>
            </a:r>
            <a:endParaRPr lang="en-US" sz="2000" dirty="0" smtClean="0"/>
          </a:p>
          <a:p>
            <a:r>
              <a:rPr lang="en-US" sz="3600" dirty="0" smtClean="0"/>
              <a:t>Any text editor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Developer Tooling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734"/>
          </a:xfrm>
        </p:spPr>
        <p:txBody>
          <a:bodyPr/>
          <a:lstStyle/>
          <a:p>
            <a:r>
              <a:rPr lang="en-US" dirty="0"/>
              <a:t>Developing </a:t>
            </a:r>
            <a:r>
              <a:rPr lang="en-US" dirty="0" err="1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274638" y="1212850"/>
          <a:ext cx="11887200" cy="5408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for Websites &amp; Web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 Middleware for </a:t>
            </a:r>
            <a:r>
              <a:rPr lang="en-US" dirty="0" err="1" smtClean="0"/>
              <a:t>Node.js</a:t>
            </a:r>
            <a:endParaRPr lang="en-US" dirty="0" smtClean="0"/>
          </a:p>
          <a:p>
            <a:pPr marL="0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 app = connect();</a:t>
            </a:r>
          </a:p>
          <a:p>
            <a:r>
              <a:rPr lang="en-US" dirty="0" smtClean="0"/>
              <a:t>Facilitates simple request &amp; response</a:t>
            </a:r>
          </a:p>
          <a:p>
            <a:r>
              <a:rPr lang="en-US" dirty="0" smtClean="0"/>
              <a:t>Extensible HTTP server framework using plugins</a:t>
            </a:r>
          </a:p>
          <a:p>
            <a:r>
              <a:rPr lang="en-US" dirty="0" smtClean="0"/>
              <a:t>Plugins = </a:t>
            </a:r>
            <a:r>
              <a:rPr lang="en-US" dirty="0" smtClean="0"/>
              <a:t>Middleware</a:t>
            </a:r>
          </a:p>
          <a:p>
            <a:pPr marL="0" indent="0">
              <a:buNone/>
            </a:pPr>
            <a:endParaRPr lang="en-US" dirty="0" smtClean="0"/>
          </a:p>
          <a:p>
            <a:pPr marL="342900" lvl="1" indent="0">
              <a:buNone/>
            </a:pPr>
            <a:r>
              <a:rPr lang="en-US" sz="32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3200" dirty="0" err="1" smtClean="0">
                <a:latin typeface="Courier New" charset="0"/>
                <a:ea typeface="Courier New" charset="0"/>
                <a:cs typeface="Courier New" charset="0"/>
              </a:rPr>
              <a:t>app.use</a:t>
            </a: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(‘/foo’, </a:t>
            </a:r>
            <a:b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		function mw(</a:t>
            </a:r>
            <a:r>
              <a:rPr lang="en-US" sz="3200" dirty="0" err="1" smtClean="0">
                <a:latin typeface="Courier New" charset="0"/>
                <a:ea typeface="Courier New" charset="0"/>
                <a:cs typeface="Courier New" charset="0"/>
              </a:rPr>
              <a:t>req</a:t>
            </a:r>
            <a:r>
              <a:rPr lang="en-US" sz="3200" dirty="0" smtClean="0">
                <a:latin typeface="Courier New" charset="0"/>
                <a:ea typeface="Courier New" charset="0"/>
                <a:cs typeface="Courier New" charset="0"/>
              </a:rPr>
              <a:t>, res, next){next();});</a:t>
            </a:r>
            <a:endParaRPr lang="en-US" sz="3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Minimalist web framework</a:t>
            </a:r>
          </a:p>
          <a:p>
            <a:r>
              <a:rPr lang="en-US" dirty="0" smtClean="0"/>
              <a:t>Built on Connect</a:t>
            </a:r>
          </a:p>
          <a:p>
            <a:r>
              <a:rPr lang="en-US" dirty="0" err="1" smtClean="0"/>
              <a:t>Unopionated</a:t>
            </a:r>
            <a:endParaRPr lang="en-US" dirty="0" smtClean="0"/>
          </a:p>
          <a:p>
            <a:r>
              <a:rPr lang="en-US" dirty="0" smtClean="0"/>
              <a:t>Developers write all the plumbing code</a:t>
            </a:r>
          </a:p>
          <a:p>
            <a:r>
              <a:rPr lang="en-US" dirty="0" smtClean="0"/>
              <a:t>Extensible – multiple MVC framework options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Jade</a:t>
            </a:r>
          </a:p>
          <a:p>
            <a:pPr lvl="1"/>
            <a:r>
              <a:rPr lang="en-US" dirty="0" smtClean="0"/>
              <a:t>Unique HTML shorthand syntax</a:t>
            </a:r>
          </a:p>
          <a:p>
            <a:r>
              <a:rPr lang="en-US" dirty="0" smtClean="0"/>
              <a:t>EJS</a:t>
            </a:r>
          </a:p>
          <a:p>
            <a:pPr lvl="1"/>
            <a:r>
              <a:rPr lang="en-US" dirty="0" smtClean="0"/>
              <a:t>Embedded JavaScript</a:t>
            </a:r>
          </a:p>
          <a:p>
            <a:r>
              <a:rPr lang="en-US" dirty="0" err="1" smtClean="0"/>
              <a:t>Vash</a:t>
            </a:r>
            <a:endParaRPr lang="en-US" dirty="0" smtClean="0"/>
          </a:p>
          <a:p>
            <a:pPr lvl="1"/>
            <a:r>
              <a:rPr lang="en-US" dirty="0" smtClean="0"/>
              <a:t>Similar to ASP.NET’s Razor syntax</a:t>
            </a:r>
          </a:p>
          <a:p>
            <a:r>
              <a:rPr lang="en-US" dirty="0" smtClean="0"/>
              <a:t>Handlebars</a:t>
            </a:r>
          </a:p>
          <a:p>
            <a:pPr lvl="1"/>
            <a:r>
              <a:rPr lang="en-US" dirty="0" smtClean="0"/>
              <a:t>Same as client-side syntax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Frameworks in </a:t>
            </a:r>
            <a:r>
              <a:rPr lang="en-US" dirty="0" err="1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274638" y="1212850"/>
          <a:ext cx="11887200" cy="5484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</a:t>
            </a:r>
            <a:r>
              <a:rPr lang="en-US" dirty="0" err="1" smtClean="0"/>
              <a:t>Node.js</a:t>
            </a:r>
            <a:r>
              <a:rPr lang="en-US" dirty="0" smtClean="0"/>
              <a:t>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&amp; Single Page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Building business apps like they do in the valley with </a:t>
            </a:r>
            <a:r>
              <a:rPr lang="en-US" sz="4800" dirty="0" smtClean="0"/>
              <a:t>Angular, </a:t>
            </a:r>
            <a:r>
              <a:rPr lang="en-US" sz="4800" dirty="0" err="1" smtClean="0"/>
              <a:t>Node.js</a:t>
            </a:r>
            <a:r>
              <a:rPr lang="en-US" sz="4800" dirty="0" smtClean="0"/>
              <a:t>, </a:t>
            </a:r>
            <a:r>
              <a:rPr lang="en-US" sz="4800" dirty="0"/>
              <a:t>and more...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2" y="4411662"/>
            <a:ext cx="7315137" cy="1372130"/>
          </a:xfrm>
        </p:spPr>
        <p:txBody>
          <a:bodyPr/>
          <a:lstStyle/>
          <a:p>
            <a:r>
              <a:rPr lang="en-US" dirty="0"/>
              <a:t>Andrew </a:t>
            </a:r>
            <a:r>
              <a:rPr lang="en-US" dirty="0" smtClean="0"/>
              <a:t>Connell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andrewconnell</a:t>
            </a:r>
            <a:endParaRPr lang="en-US" dirty="0" smtClean="0"/>
          </a:p>
          <a:p>
            <a:r>
              <a:rPr lang="en-US" dirty="0" err="1" smtClean="0"/>
              <a:t>www.andrewconnell.com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3856037" y="4411132"/>
            <a:ext cx="3733800" cy="1372130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54" marR="0" indent="-241281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036" marR="0" indent="-228582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618" marR="0" indent="-228582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99" marR="0" indent="-228582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Responsive web applications that don’t refresh the entire page</a:t>
            </a:r>
          </a:p>
          <a:p>
            <a:r>
              <a:rPr lang="en-US" dirty="0" smtClean="0"/>
              <a:t>Fetch only data &amp; views when needed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Outlook Web App</a:t>
            </a:r>
          </a:p>
          <a:p>
            <a:pPr lvl="1"/>
            <a:r>
              <a:rPr lang="en-US" dirty="0" smtClean="0"/>
              <a:t>Gmail</a:t>
            </a:r>
          </a:p>
          <a:p>
            <a:pPr lvl="1"/>
            <a:r>
              <a:rPr lang="en-US" dirty="0" err="1" smtClean="0"/>
              <a:t>Trello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SPAs?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</a:p>
          <a:p>
            <a:r>
              <a:rPr lang="en-US" dirty="0" smtClean="0"/>
              <a:t>Screen history with navigation</a:t>
            </a:r>
          </a:p>
          <a:p>
            <a:r>
              <a:rPr lang="en-US" dirty="0" smtClean="0"/>
              <a:t>Deep linking</a:t>
            </a:r>
          </a:p>
          <a:p>
            <a:r>
              <a:rPr lang="en-US" dirty="0" err="1" smtClean="0"/>
              <a:t>Templated</a:t>
            </a:r>
            <a:r>
              <a:rPr lang="en-US" dirty="0" smtClean="0"/>
              <a:t> views</a:t>
            </a:r>
          </a:p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SPA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Where are we…</a:t>
            </a:r>
          </a:p>
          <a:p>
            <a:pPr lvl="1"/>
            <a:r>
              <a:rPr lang="en-US" dirty="0" smtClean="0"/>
              <a:t>1.3 – current release</a:t>
            </a:r>
          </a:p>
          <a:p>
            <a:pPr lvl="1"/>
            <a:r>
              <a:rPr lang="en-US" dirty="0" smtClean="0"/>
              <a:t>1.4 – currently release candidate 1</a:t>
            </a:r>
          </a:p>
          <a:p>
            <a:pPr lvl="1"/>
            <a:r>
              <a:rPr lang="en-US" dirty="0" smtClean="0"/>
              <a:t>1.5+ – theme is to help with migration to 2.0</a:t>
            </a:r>
          </a:p>
          <a:p>
            <a:r>
              <a:rPr lang="en-US" dirty="0" smtClean="0"/>
              <a:t>1.x still supported while public interest &amp; use</a:t>
            </a:r>
          </a:p>
          <a:p>
            <a:r>
              <a:rPr lang="en-US" dirty="0" smtClean="0"/>
              <a:t>Angular 2.0</a:t>
            </a:r>
          </a:p>
          <a:p>
            <a:pPr lvl="1"/>
            <a:r>
              <a:rPr lang="en-US" dirty="0" smtClean="0"/>
              <a:t>Crazy fast</a:t>
            </a:r>
          </a:p>
          <a:p>
            <a:pPr lvl="1"/>
            <a:r>
              <a:rPr lang="en-US" dirty="0" smtClean="0"/>
              <a:t>Evergreen browsers only</a:t>
            </a:r>
          </a:p>
          <a:p>
            <a:pPr lvl="1"/>
            <a:r>
              <a:rPr lang="en-US" dirty="0" smtClean="0"/>
              <a:t>Think “ASP.NET </a:t>
            </a:r>
            <a:r>
              <a:rPr lang="en-US" dirty="0" err="1" smtClean="0"/>
              <a:t>WebForms</a:t>
            </a:r>
            <a:r>
              <a:rPr lang="en-US" dirty="0" smtClean="0"/>
              <a:t> =&gt; ASP.NET MVC”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1.x or 2.0?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936736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https://dev.office.com</a:t>
            </a:r>
          </a:p>
          <a:p>
            <a:r>
              <a:rPr lang="en-US" dirty="0" smtClean="0">
                <a:hlinkClick r:id="rId2"/>
              </a:rPr>
              <a:t>https://nodejs.org</a:t>
            </a:r>
            <a:endParaRPr lang="en-US" dirty="0" smtClean="0">
              <a:hlinkClick r:id=""/>
            </a:endParaRPr>
          </a:p>
          <a:p>
            <a:r>
              <a:rPr lang="en-US" dirty="0" smtClean="0">
                <a:hlinkClick r:id="rId3"/>
              </a:rPr>
              <a:t>https://iojs.org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>
                <a:hlinkClick r:id="rId4"/>
              </a:rPr>
              <a:t>https://angularjs.org</a:t>
            </a:r>
            <a:r>
              <a:rPr lang="en-US" dirty="0" smtClean="0"/>
              <a:t> &amp; </a:t>
            </a:r>
            <a:r>
              <a:rPr lang="en-US" dirty="0" smtClean="0">
                <a:hlinkClick r:id="rId5"/>
              </a:rPr>
              <a:t>https://angular.io</a:t>
            </a:r>
            <a:r>
              <a:rPr lang="en-US" dirty="0" smtClean="0"/>
              <a:t>  </a:t>
            </a:r>
          </a:p>
          <a:p>
            <a:endParaRPr lang="en-US" dirty="0" smtClean="0"/>
          </a:p>
          <a:p>
            <a:r>
              <a:rPr lang="en-US" dirty="0" smtClean="0"/>
              <a:t>Sample code projects: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github.com/andrewconnell/pres-o365-node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github.com/andrewconnell/pres-sp15app-ng-spa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Action</a:t>
            </a:r>
            <a:endParaRPr lang="en-US" dirty="0"/>
          </a:p>
        </p:txBody>
      </p:sp>
      <p:pic>
        <p:nvPicPr>
          <p:cNvPr id="3" name="Picture 2" descr="clapping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81" y="323142"/>
            <a:ext cx="4939855" cy="27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Node.js</a:t>
            </a:r>
            <a:r>
              <a:rPr lang="en-US" dirty="0" smtClean="0"/>
              <a:t>? … and </a:t>
            </a:r>
            <a:r>
              <a:rPr lang="en-US" dirty="0" err="1" smtClean="0"/>
              <a:t>io.js</a:t>
            </a:r>
            <a:r>
              <a:rPr lang="en-US" dirty="0" smtClean="0"/>
              <a:t>?</a:t>
            </a:r>
          </a:p>
          <a:p>
            <a:r>
              <a:rPr lang="en-US" dirty="0" smtClean="0"/>
              <a:t>Developer Tooling for </a:t>
            </a:r>
            <a:r>
              <a:rPr lang="en-US" dirty="0" err="1" smtClean="0"/>
              <a:t>Node.js</a:t>
            </a:r>
            <a:endParaRPr lang="en-US" dirty="0" smtClean="0"/>
          </a:p>
          <a:p>
            <a:r>
              <a:rPr lang="en-US" dirty="0" smtClean="0"/>
              <a:t>Creating Websites &amp; Web APIs with </a:t>
            </a:r>
            <a:r>
              <a:rPr lang="en-US" dirty="0" err="1" smtClean="0"/>
              <a:t>Node.js</a:t>
            </a:r>
            <a:endParaRPr lang="en-US" dirty="0" smtClean="0"/>
          </a:p>
          <a:p>
            <a:r>
              <a:rPr lang="en-US" dirty="0" smtClean="0"/>
              <a:t>Developing with </a:t>
            </a:r>
            <a:r>
              <a:rPr lang="en-US" dirty="0" err="1" smtClean="0"/>
              <a:t>Node.js</a:t>
            </a:r>
            <a:endParaRPr lang="en-US" dirty="0" smtClean="0"/>
          </a:p>
          <a:p>
            <a:r>
              <a:rPr lang="en-US" dirty="0" smtClean="0"/>
              <a:t>Node for Office &amp; SharePoint Add-ins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1181734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Node.js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Cross platform environment for hosting JavaScript</a:t>
            </a:r>
          </a:p>
          <a:p>
            <a:r>
              <a:rPr lang="en-US" dirty="0" smtClean="0"/>
              <a:t>Facilitates end-to-end JavaScript environment</a:t>
            </a:r>
          </a:p>
          <a:p>
            <a:r>
              <a:rPr lang="en-US" dirty="0" smtClean="0"/>
              <a:t>Ideal for network &amp; I/O based applications</a:t>
            </a:r>
          </a:p>
          <a:p>
            <a:r>
              <a:rPr lang="en-US" dirty="0" smtClean="0"/>
              <a:t>Non-blocking, event driven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Managed by</a:t>
            </a:r>
          </a:p>
          <a:p>
            <a:pPr lvl="1"/>
            <a:r>
              <a:rPr lang="en-US" dirty="0" err="1" smtClean="0"/>
              <a:t>Node.js</a:t>
            </a:r>
            <a:r>
              <a:rPr lang="en-US" dirty="0" smtClean="0"/>
              <a:t> Foundation</a:t>
            </a:r>
          </a:p>
          <a:p>
            <a:pPr lvl="1"/>
            <a:r>
              <a:rPr lang="en-US" dirty="0" err="1" smtClean="0"/>
              <a:t>Joyent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nodejs.org</a:t>
            </a:r>
            <a:r>
              <a:rPr lang="en-US" dirty="0" smtClean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36298"/>
          </a:xfrm>
        </p:spPr>
        <p:txBody>
          <a:bodyPr/>
          <a:lstStyle/>
          <a:p>
            <a:r>
              <a:rPr lang="en-US" sz="3200" dirty="0"/>
              <a:t>Microsoft Azure - </a:t>
            </a:r>
            <a:r>
              <a:rPr lang="en-US" sz="3200" dirty="0">
                <a:hlinkClick r:id="rId2"/>
              </a:rPr>
              <a:t>http://aconn.me/1HZWEl2</a:t>
            </a:r>
            <a:r>
              <a:rPr lang="en-US" sz="3200" dirty="0"/>
              <a:t> </a:t>
            </a:r>
          </a:p>
          <a:p>
            <a:r>
              <a:rPr lang="en-US" sz="3200" dirty="0"/>
              <a:t>Yammer - </a:t>
            </a:r>
            <a:r>
              <a:rPr lang="en-US" sz="3200" dirty="0">
                <a:hlinkClick r:id="rId3"/>
              </a:rPr>
              <a:t>http://aconn.me/1Gxy9hL</a:t>
            </a:r>
            <a:r>
              <a:rPr lang="en-US" sz="3200" dirty="0"/>
              <a:t> </a:t>
            </a:r>
          </a:p>
          <a:p>
            <a:r>
              <a:rPr lang="en-US" sz="3200" dirty="0" smtClean="0"/>
              <a:t>Walmart - </a:t>
            </a:r>
            <a:r>
              <a:rPr lang="en-US" sz="3200" dirty="0" smtClean="0">
                <a:hlinkClick r:id="rId4"/>
              </a:rPr>
              <a:t>http</a:t>
            </a:r>
            <a:r>
              <a:rPr lang="en-US" sz="3200" dirty="0">
                <a:hlinkClick r:id="rId4"/>
              </a:rPr>
              <a:t>://</a:t>
            </a:r>
            <a:r>
              <a:rPr lang="en-US" sz="3200" dirty="0" smtClean="0">
                <a:hlinkClick r:id="rId4"/>
              </a:rPr>
              <a:t>aconn.me/1HZWz0w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PayPal - </a:t>
            </a:r>
            <a:r>
              <a:rPr lang="en-US" sz="3200" dirty="0" smtClean="0">
                <a:hlinkClick r:id="rId5"/>
              </a:rPr>
              <a:t>http</a:t>
            </a:r>
            <a:r>
              <a:rPr lang="en-US" sz="3200" dirty="0">
                <a:hlinkClick r:id="rId5"/>
              </a:rPr>
              <a:t>://</a:t>
            </a:r>
            <a:r>
              <a:rPr lang="en-US" sz="3200" dirty="0" smtClean="0">
                <a:hlinkClick r:id="rId5"/>
              </a:rPr>
              <a:t>aconn.me/1DsFZqx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LinkedIn - </a:t>
            </a:r>
            <a:r>
              <a:rPr lang="en-US" sz="3200" dirty="0" smtClean="0">
                <a:hlinkClick r:id="rId6"/>
              </a:rPr>
              <a:t>http</a:t>
            </a:r>
            <a:r>
              <a:rPr lang="en-US" sz="3200" dirty="0">
                <a:hlinkClick r:id="rId6"/>
              </a:rPr>
              <a:t>://</a:t>
            </a:r>
            <a:r>
              <a:rPr lang="en-US" sz="3200" dirty="0" smtClean="0">
                <a:hlinkClick r:id="rId6"/>
              </a:rPr>
              <a:t>aconn.me/1NZNs1S</a:t>
            </a:r>
            <a:r>
              <a:rPr lang="en-US" sz="3200" dirty="0" smtClean="0"/>
              <a:t> </a:t>
            </a:r>
          </a:p>
          <a:p>
            <a:r>
              <a:rPr lang="en-US" sz="3200" dirty="0" err="1" smtClean="0"/>
              <a:t>Trello</a:t>
            </a:r>
            <a:r>
              <a:rPr lang="en-US" sz="3200" dirty="0" smtClean="0"/>
              <a:t> - </a:t>
            </a:r>
            <a:r>
              <a:rPr lang="en-US" sz="3200" dirty="0" smtClean="0">
                <a:hlinkClick r:id="rId7"/>
              </a:rPr>
              <a:t>http</a:t>
            </a:r>
            <a:r>
              <a:rPr lang="en-US" sz="3200" dirty="0">
                <a:hlinkClick r:id="rId7"/>
              </a:rPr>
              <a:t>://</a:t>
            </a:r>
            <a:r>
              <a:rPr lang="en-US" sz="3200" dirty="0" smtClean="0">
                <a:hlinkClick r:id="rId7"/>
              </a:rPr>
              <a:t>aconn.me/1OjCPsI</a:t>
            </a:r>
            <a:r>
              <a:rPr lang="en-US" sz="3200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</a:t>
            </a:r>
            <a:r>
              <a:rPr lang="en-US" dirty="0" err="1" smtClean="0"/>
              <a:t>Node.js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74638" y="1212850"/>
          <a:ext cx="11887200" cy="5484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5269135"/>
          </a:xfrm>
        </p:spPr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sz="3600" b="1" dirty="0">
                <a:hlinkClick r:id="rId2"/>
              </a:rPr>
              <a:t>https://</a:t>
            </a:r>
            <a:r>
              <a:rPr lang="en-US" sz="3600" b="1" dirty="0" smtClean="0">
                <a:hlinkClick r:id="rId2"/>
              </a:rPr>
              <a:t>nodejs.org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Managed by </a:t>
            </a:r>
            <a:r>
              <a:rPr lang="en-US" dirty="0" err="1" smtClean="0"/>
              <a:t>Node.js</a:t>
            </a:r>
            <a:r>
              <a:rPr lang="en-US" dirty="0" smtClean="0"/>
              <a:t> Foundation (+</a:t>
            </a:r>
            <a:r>
              <a:rPr lang="en-US" dirty="0" err="1" smtClean="0"/>
              <a:t>Joyent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Current (v0.12.2) uses V8 v3.28.73</a:t>
            </a:r>
          </a:p>
          <a:p>
            <a:r>
              <a:rPr lang="en-US" dirty="0" err="1" smtClean="0"/>
              <a:t>io.js</a:t>
            </a:r>
            <a:r>
              <a:rPr lang="en-US" dirty="0" smtClean="0"/>
              <a:t> - </a:t>
            </a:r>
            <a:r>
              <a:rPr lang="en-US" sz="3600" b="1" dirty="0" smtClean="0">
                <a:hlinkClick r:id="rId3"/>
              </a:rPr>
              <a:t>https</a:t>
            </a:r>
            <a:r>
              <a:rPr lang="en-US" sz="3600" b="1" dirty="0">
                <a:hlinkClick r:id="rId3"/>
              </a:rPr>
              <a:t>://iojs.org</a:t>
            </a:r>
            <a:endParaRPr lang="en-US" b="1" dirty="0" smtClean="0"/>
          </a:p>
          <a:p>
            <a:pPr lvl="1"/>
            <a:r>
              <a:rPr lang="en-US" dirty="0" smtClean="0"/>
              <a:t>Forked copy of </a:t>
            </a:r>
            <a:r>
              <a:rPr lang="en-US" dirty="0" err="1" smtClean="0"/>
              <a:t>Node.js</a:t>
            </a:r>
            <a:r>
              <a:rPr lang="en-US" dirty="0" smtClean="0"/>
              <a:t> in late 2014</a:t>
            </a:r>
          </a:p>
          <a:p>
            <a:pPr lvl="1"/>
            <a:r>
              <a:rPr lang="en-US" dirty="0" smtClean="0"/>
              <a:t>Created out of community frustrations with decline in the pace of </a:t>
            </a:r>
            <a:br>
              <a:rPr lang="en-US" dirty="0" smtClean="0"/>
            </a:br>
            <a:r>
              <a:rPr lang="en-US" dirty="0" smtClean="0"/>
              <a:t>contributions &amp; releases -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aconn.me/1NZQvHl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Current version (v2.0.0) uses V8 v4.2</a:t>
            </a:r>
          </a:p>
          <a:p>
            <a:pPr lvl="1"/>
            <a:r>
              <a:rPr lang="en-US" dirty="0" smtClean="0"/>
              <a:t>Contains many fixes &amp; features not yet implemented in </a:t>
            </a:r>
            <a:r>
              <a:rPr lang="en-US" dirty="0" err="1" smtClean="0"/>
              <a:t>Node.js</a:t>
            </a:r>
            <a:endParaRPr lang="en-US" dirty="0" smtClean="0"/>
          </a:p>
          <a:p>
            <a:pPr lvl="1"/>
            <a:r>
              <a:rPr lang="en-US" dirty="0" smtClean="0"/>
              <a:t>Compatible with NPM</a:t>
            </a:r>
          </a:p>
          <a:p>
            <a:r>
              <a:rPr lang="en-US" dirty="0" smtClean="0"/>
              <a:t>What will the future hold? Yet to be determined!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 vs </a:t>
            </a:r>
            <a:r>
              <a:rPr lang="en-US" dirty="0" err="1" smtClean="0"/>
              <a:t>io.js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dejs-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" y="635000"/>
            <a:ext cx="12366895" cy="567842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Alternate Process 4"/>
          <p:cNvSpPr/>
          <p:nvPr/>
        </p:nvSpPr>
        <p:spPr bwMode="auto">
          <a:xfrm>
            <a:off x="7970837" y="4106862"/>
            <a:ext cx="3276600" cy="1905000"/>
          </a:xfrm>
          <a:prstGeom prst="flowChartAlternateProcess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iojs-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" y="708342"/>
            <a:ext cx="12346591" cy="55778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Alternate Process 7"/>
          <p:cNvSpPr/>
          <p:nvPr/>
        </p:nvSpPr>
        <p:spPr bwMode="auto">
          <a:xfrm>
            <a:off x="7742237" y="4106862"/>
            <a:ext cx="3505200" cy="1905000"/>
          </a:xfrm>
          <a:prstGeom prst="flowChartAlternateProcess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46EBBE4F454C2C47A5E89CD935B1FC7800E83BCD34BAE21044A0567CF64FDFDE54" ma:contentTypeVersion="3" ma:contentTypeDescription="Create a new document." ma:contentTypeScope="" ma:versionID="ad0318b59f0baaa5619a87a276b8590a">
  <xsd:schema xmlns:xsd="http://www.w3.org/2001/XMLSchema" xmlns:xs="http://www.w3.org/2001/XMLSchema" xmlns:p="http://schemas.microsoft.com/office/2006/metadata/properties" xmlns:ns1="http://schemas.microsoft.com/sharepoint/v3" xmlns:ns2="12a172fe-0250-434a-85cf-03b10810c5e5" xmlns:ns3="230e9df3-be65-4c73-a93b-d1236ebd677e" targetNamespace="http://schemas.microsoft.com/office/2006/metadata/properties" ma:root="true" ma:fieldsID="26205b5b46d9ab9d881e0fa75366d1c2" ns1:_="" ns2:_="" ns3:_="">
    <xsd:import namespace="http://schemas.microsoft.com/sharepoint/v3"/>
    <xsd:import namespace="12a172fe-0250-434a-85cf-03b10810c5e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k62f7d35b80b40fb8c27985e50b34fcd" minOccurs="0"/>
                <xsd:element ref="ns3:TaxCatchAll" minOccurs="0"/>
                <xsd:element ref="ns3:TaxCatchAllLabel" minOccurs="0"/>
                <xsd:element ref="ns2:pfbfa50075a04958bd8757dc155d3e08" minOccurs="0"/>
                <xsd:element ref="ns2:h9a868b2ee15488883f623ae5237ecae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72fbe6ee5ae4131af0832c08ec51202" minOccurs="0"/>
                <xsd:element ref="ns2:eb9cf3a3af7b473faa5c9c98148a90a4" minOccurs="0"/>
                <xsd:element ref="ns2:Session_x0020_Code" minOccurs="0"/>
                <xsd:element ref="ns2:MS_x0020_Content_x0020_Owner" minOccurs="0"/>
                <xsd:element ref="ns2:le8386062bd54e24a95c83b32ccbdb34" minOccurs="0"/>
                <xsd:element ref="ns2:j4d4d959795b4220a289a041ed046605" minOccurs="0"/>
                <xsd:element ref="ns3:TaxKeywordTaxHTField" minOccurs="0"/>
                <xsd:element ref="ns1:AverageRating" minOccurs="0"/>
                <xsd:element ref="ns1:RatingCount" minOccurs="0"/>
                <xsd:element ref="ns1:Likes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3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4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5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a172fe-0250-434a-85cf-03b10810c5e5" elementFormDefault="qualified">
    <xsd:import namespace="http://schemas.microsoft.com/office/2006/documentManagement/types"/>
    <xsd:import namespace="http://schemas.microsoft.com/office/infopath/2007/PartnerControls"/>
    <xsd:element name="k62f7d35b80b40fb8c27985e50b34fcd" ma:index="8" nillable="true" ma:taxonomy="true" ma:internalName="k62f7d35b80b40fb8c27985e50b34fcd" ma:taxonomyFieldName="Event_x0020_Name" ma:displayName="Event Name" ma:default="" ma:fieldId="{462f7d35-b80b-40fb-8c27-985e50b34fcd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fbfa50075a04958bd8757dc155d3e08" ma:index="12" nillable="true" ma:taxonomy="true" ma:internalName="pfbfa50075a04958bd8757dc155d3e08" ma:taxonomyFieldName="Event_x0020_Location" ma:displayName="Event Location" ma:default="" ma:fieldId="{9fbfa500-75a0-4958-bd87-57dc155d3e08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9a868b2ee15488883f623ae5237ecae" ma:index="14" nillable="true" ma:taxonomy="true" ma:internalName="h9a868b2ee15488883f623ae5237ecae" ma:taxonomyFieldName="Event_x0020_Venue" ma:displayName="Event Venue" ma:default="" ma:fieldId="{19a868b2-ee15-4888-83f6-23ae5237ecae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72fbe6ee5ae4131af0832c08ec51202" ma:index="21" nillable="true" ma:taxonomy="true" ma:internalName="o72fbe6ee5ae4131af0832c08ec51202" ma:taxonomyFieldName="Product" ma:displayName="Product" ma:default="" ma:fieldId="{872fbe6e-e5ae-4131-af08-32c08ec5120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b9cf3a3af7b473faa5c9c98148a90a4" ma:index="23" nillable="true" ma:taxonomy="true" ma:internalName="eb9cf3a3af7b473faa5c9c98148a90a4" ma:taxonomyFieldName="Campaign" ma:displayName="Campaign" ma:default="" ma:fieldId="{eb9cf3a3-af7b-473f-aa5c-9c98148a90a4}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e8386062bd54e24a95c83b32ccbdb34" ma:index="27" nillable="true" ma:taxonomy="true" ma:internalName="le8386062bd54e24a95c83b32ccbdb34" ma:taxonomyFieldName="Track" ma:displayName="Track" ma:default="" ma:fieldId="{5e838606-2bd5-4e24-a95c-83b32ccbdb34}" ma:sspId="e385fb40-52d4-4fae-9c5b-3e8ff8a5878e" ma:termSetId="043e2b11-12ce-49cc-a347-2f73f2b7fe4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4d4d959795b4220a289a041ed046605" ma:index="29" nillable="true" ma:taxonomy="true" ma:internalName="j4d4d959795b4220a289a041ed046605" ma:taxonomyFieldName="Audience1" ma:displayName="Audience" ma:default="" ma:fieldId="{34d4d959-795b-4220-a289-a041ed046605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5b797c71-5459-41dc-9095-63a63c56aa91}" ma:internalName="TaxCatchAll" ma:showField="CatchAllData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b797c71-5459-41dc-9095-63a63c56aa91}" ma:internalName="TaxCatchAllLabel" ma:readOnly="true" ma:showField="CatchAllDataLabel" ma:web="12a172fe-0250-434a-85cf-03b10810c5e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1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h9a868b2ee15488883f623ae5237ecae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McCormick Place</TermName>
          <TermId xmlns="http://schemas.microsoft.com/office/infopath/2007/PartnerControls">f42e8eaa-659e-42d3-85a5-a4ea6b6d2ed7</TermId>
        </TermInfo>
      </Terms>
    </h9a868b2ee15488883f623ae5237ecae>
    <k62f7d35b80b40fb8c27985e50b34fcd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k62f7d35b80b40fb8c27985e50b34fcd>
    <LikesCount xmlns="http://schemas.microsoft.com/sharepoint/v3" xsi:nil="true"/>
    <pfbfa50075a04958bd8757dc155d3e08 xmlns="12a172fe-0250-434a-85cf-03b10810c5e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Chicago</TermName>
          <TermId xmlns="http://schemas.microsoft.com/office/infopath/2007/PartnerControls">b2ea4b94-6e68-4e03-872e-ca2dcc35a47e</TermId>
        </TermInfo>
      </Terms>
    </pfbfa50075a04958bd8757dc155d3e08>
    <Presentation_x0020_Date xmlns="12a172fe-0250-434a-85cf-03b10810c5e5" xsi:nil="true"/>
    <o72fbe6ee5ae4131af0832c08ec51202 xmlns="12a172fe-0250-434a-85cf-03b10810c5e5">
      <Terms xmlns="http://schemas.microsoft.com/office/infopath/2007/PartnerControls"/>
    </o72fbe6ee5ae4131af0832c08ec51202>
    <Event_x0020_Start_x0020_Date xmlns="12a172fe-0250-434a-85cf-03b10810c5e5">2015-05-04T07:00:00+00:00</Event_x0020_Start_x0020_Date>
    <MS_x0020_Content_x0020_Owner xmlns="12a172fe-0250-434a-85cf-03b10810c5e5">
      <UserInfo>
        <DisplayName/>
        <AccountId xsi:nil="true"/>
        <AccountType/>
      </UserInfo>
    </MS_x0020_Content_x0020_Owner>
    <MS_x0020_Speaker xmlns="12a172fe-0250-434a-85cf-03b10810c5e5">
      <UserInfo>
        <DisplayName/>
        <AccountId xsi:nil="true"/>
        <AccountType/>
      </UserInfo>
    </MS_x0020_Speaker>
    <External_x0020_Speaker xmlns="12a172fe-0250-434a-85cf-03b10810c5e5" xsi:nil="true"/>
    <Session_x0020_Code xmlns="12a172fe-0250-434a-85cf-03b10810c5e5" xsi:nil="true"/>
    <le8386062bd54e24a95c83b32ccbdb34 xmlns="12a172fe-0250-434a-85cf-03b10810c5e5">
      <Terms xmlns="http://schemas.microsoft.com/office/infopath/2007/PartnerControls"/>
    </le8386062bd54e24a95c83b32ccbdb34>
    <j4d4d959795b4220a289a041ed046605 xmlns="12a172fe-0250-434a-85cf-03b10810c5e5">
      <Terms xmlns="http://schemas.microsoft.com/office/infopath/2007/PartnerControls"/>
    </j4d4d959795b4220a289a041ed046605>
    <Event_x0020_End_x0020_Date xmlns="12a172fe-0250-434a-85cf-03b10810c5e5">2015-05-08T07:00:00+00:00</Event_x0020_End_x0020_Date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2015</TermName>
          <TermId xmlns="http://schemas.microsoft.com/office/infopath/2007/PartnerControls">9eb2896f-7457-4443-a47b-f60d2d30355c</TermId>
        </TermInfo>
      </Terms>
    </TaxKeywordTaxHTField>
    <TaxCatchAll xmlns="230e9df3-be65-4c73-a93b-d1236ebd677e">
      <Value>41</Value>
      <Value>44</Value>
      <Value>43</Value>
      <Value>42</Value>
    </TaxCatchAll>
    <eb9cf3a3af7b473faa5c9c98148a90a4 xmlns="12a172fe-0250-434a-85cf-03b10810c5e5">
      <Terms xmlns="http://schemas.microsoft.com/office/infopath/2007/PartnerControls"/>
    </eb9cf3a3af7b473faa5c9c98148a90a4>
  </documentManagement>
</p:properties>
</file>

<file path=customXml/itemProps1.xml><?xml version="1.0" encoding="utf-8"?>
<ds:datastoreItem xmlns:ds="http://schemas.openxmlformats.org/officeDocument/2006/customXml" ds:itemID="{5D0DEFCE-63D4-4F88-8228-705C0AA705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2a172fe-0250-434a-85cf-03b10810c5e5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12a172fe-0250-434a-85cf-03b10810c5e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Microsoft_Ignite_2015_Breakout_Template</Template>
  <TotalTime>22</TotalTime>
  <Words>536</Words>
  <Application>Microsoft Macintosh PowerPoint</Application>
  <PresentationFormat>Custom</PresentationFormat>
  <Paragraphs>142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Consolas</vt:lpstr>
      <vt:lpstr>Courier New</vt:lpstr>
      <vt:lpstr>Segoe UI</vt:lpstr>
      <vt:lpstr>Segoe UI Light</vt:lpstr>
      <vt:lpstr>Wingdings</vt:lpstr>
      <vt:lpstr>Arial</vt:lpstr>
      <vt:lpstr>5-30610_Microsoft_Ignite_Keynote_Template</vt:lpstr>
      <vt:lpstr>PowerPoint Presentation</vt:lpstr>
      <vt:lpstr>Building business apps like they do in the valley with Angular, Node.js, and more...</vt:lpstr>
      <vt:lpstr>Topics</vt:lpstr>
      <vt:lpstr>What is Node.js?</vt:lpstr>
      <vt:lpstr>What is Node.js</vt:lpstr>
      <vt:lpstr>Who uses Node.js?</vt:lpstr>
      <vt:lpstr>Node.js Components</vt:lpstr>
      <vt:lpstr>Node.js vs io.js</vt:lpstr>
      <vt:lpstr>PowerPoint Presentation</vt:lpstr>
      <vt:lpstr>Appeal of Node.js &amp; io.js</vt:lpstr>
      <vt:lpstr>Developer Tooling for Node.js</vt:lpstr>
      <vt:lpstr>Node.js Developer Tooling Options</vt:lpstr>
      <vt:lpstr>Developing Node.js</vt:lpstr>
      <vt:lpstr>Node.js for Websites &amp; Web APIs</vt:lpstr>
      <vt:lpstr>Connect</vt:lpstr>
      <vt:lpstr>Express</vt:lpstr>
      <vt:lpstr>MVC Frameworks in Node.js</vt:lpstr>
      <vt:lpstr>Debugging Node.js Applications</vt:lpstr>
      <vt:lpstr>Angular &amp; Single Page Apps</vt:lpstr>
      <vt:lpstr>What are SPAs?</vt:lpstr>
      <vt:lpstr>Characteristics of SPA Frameworks</vt:lpstr>
      <vt:lpstr>Angular 1.x or 2.0?</vt:lpstr>
      <vt:lpstr>Call to Action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2015</dc:subject>
  <dc:creator>Andrew Connell</dc:creator>
  <cp:keywords>Microsoft Ignite 2015</cp:keywords>
  <dc:description>Template: Mitchell Derrey, Silver Fox Productions
Formatting: 
Audience Type: Internal/External</dc:description>
  <cp:lastModifiedBy>Andrew Connell</cp:lastModifiedBy>
  <cp:revision>8</cp:revision>
  <dcterms:created xsi:type="dcterms:W3CDTF">2015-04-15T21:41:02Z</dcterms:created>
  <dcterms:modified xsi:type="dcterms:W3CDTF">2015-05-05T14:15:44Z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0x01010046EBBE4F454C2C47A5E89CD935B1FC7800E83BCD34BAE21044A0567CF64FDFDE54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44;#McCormick Place|f42e8eaa-659e-42d3-85a5-a4ea6b6d2ed7</vt:lpwstr>
  </property>
  <property fmtid="{D5CDD505-2E9C-101B-9397-08002B2CF9AE}" pid="7" name="Track">
    <vt:lpwstr/>
  </property>
  <property fmtid="{D5CDD505-2E9C-101B-9397-08002B2CF9AE}" pid="8" name="Event Location">
    <vt:lpwstr>43;#Chicago|b2ea4b94-6e68-4e03-872e-ca2dcc35a47e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41;#Microsoft Ignite 2015|9eb2896f-7457-4443-a47b-f60d2d30355c</vt:lpwstr>
  </property>
  <property fmtid="{D5CDD505-2E9C-101B-9397-08002B2CF9AE}" pid="12" name="Audience1">
    <vt:lpwstr/>
  </property>
  <property fmtid="{D5CDD505-2E9C-101B-9397-08002B2CF9AE}" pid="13" name="Event Name">
    <vt:lpwstr>42;#Microsoft Ignite|9323c522-fe4b-4922-816b-10a1920d7afb</vt:lpwstr>
  </property>
</Properties>
</file>